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4"/>
  </p:sldMasterIdLst>
  <p:notesMasterIdLst>
    <p:notesMasterId r:id="rId20"/>
  </p:notesMasterIdLst>
  <p:sldIdLst>
    <p:sldId id="256" r:id="rId5"/>
    <p:sldId id="318" r:id="rId6"/>
    <p:sldId id="319" r:id="rId7"/>
    <p:sldId id="315" r:id="rId8"/>
    <p:sldId id="309" r:id="rId9"/>
    <p:sldId id="270" r:id="rId10"/>
    <p:sldId id="278" r:id="rId11"/>
    <p:sldId id="312" r:id="rId12"/>
    <p:sldId id="316" r:id="rId13"/>
    <p:sldId id="320" r:id="rId14"/>
    <p:sldId id="313" r:id="rId15"/>
    <p:sldId id="314" r:id="rId16"/>
    <p:sldId id="296" r:id="rId17"/>
    <p:sldId id="317" r:id="rId18"/>
    <p:sldId id="311"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62AEF9EC-60BF-4FAE-BE4B-0A2D8B01E893}">
          <p14:sldIdLst>
            <p14:sldId id="256"/>
            <p14:sldId id="318"/>
            <p14:sldId id="319"/>
            <p14:sldId id="315"/>
            <p14:sldId id="309"/>
            <p14:sldId id="270"/>
            <p14:sldId id="278"/>
            <p14:sldId id="312"/>
            <p14:sldId id="316"/>
            <p14:sldId id="320"/>
            <p14:sldId id="313"/>
            <p14:sldId id="314"/>
            <p14:sldId id="296"/>
            <p14:sldId id="317"/>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061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DF4C4C-3C3C-4E6D-B786-4796F7F6EC32}" v="57" dt="2023-10-17T07:57:28.535"/>
    <p1510:client id="{C3D0C705-D3E8-B9AF-F8CB-603F0F48B47F}" v="840" dt="2023-10-24T14:53:52.934"/>
    <p1510:client id="{EAF8FC23-86D4-020B-8220-C168A4B61D66}" v="9" dt="2023-10-17T13:52:15.113"/>
    <p1510:client id="{F7A14D5F-B1DB-4F2F-B392-9C93406A65C9}" v="26" dt="2023-10-16T08:08:25.248"/>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Style moyen 4 - Accentuation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60165" autoAdjust="0"/>
  </p:normalViewPr>
  <p:slideViewPr>
    <p:cSldViewPr snapToGrid="0">
      <p:cViewPr varScale="1">
        <p:scale>
          <a:sx n="68" d="100"/>
          <a:sy n="68" d="100"/>
        </p:scale>
        <p:origin x="2196"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galie POMMIER - POK SAS" userId="428126f9-6334-40f4-8798-f9ad14f973c7" providerId="ADAL" clId="{A3DF4C4C-3C3C-4E6D-B786-4796F7F6EC32}"/>
    <pc:docChg chg="undo custSel modSld">
      <pc:chgData name="Magalie POMMIER - POK SAS" userId="428126f9-6334-40f4-8798-f9ad14f973c7" providerId="ADAL" clId="{A3DF4C4C-3C3C-4E6D-B786-4796F7F6EC32}" dt="2023-10-17T07:57:28.521" v="5145" actId="20577"/>
      <pc:docMkLst>
        <pc:docMk/>
      </pc:docMkLst>
      <pc:sldChg chg="modSp mod">
        <pc:chgData name="Magalie POMMIER - POK SAS" userId="428126f9-6334-40f4-8798-f9ad14f973c7" providerId="ADAL" clId="{A3DF4C4C-3C3C-4E6D-B786-4796F7F6EC32}" dt="2023-10-16T08:37:29.900" v="10" actId="20577"/>
        <pc:sldMkLst>
          <pc:docMk/>
          <pc:sldMk cId="2976689109" sldId="256"/>
        </pc:sldMkLst>
        <pc:spChg chg="mod">
          <ac:chgData name="Magalie POMMIER - POK SAS" userId="428126f9-6334-40f4-8798-f9ad14f973c7" providerId="ADAL" clId="{A3DF4C4C-3C3C-4E6D-B786-4796F7F6EC32}" dt="2023-10-16T08:37:29.900" v="10" actId="20577"/>
          <ac:spMkLst>
            <pc:docMk/>
            <pc:sldMk cId="2976689109" sldId="256"/>
            <ac:spMk id="2" creationId="{00000000-0000-0000-0000-000000000000}"/>
          </ac:spMkLst>
        </pc:spChg>
      </pc:sldChg>
      <pc:sldChg chg="addSp delSp modSp mod delAnim modAnim modNotesTx">
        <pc:chgData name="Magalie POMMIER - POK SAS" userId="428126f9-6334-40f4-8798-f9ad14f973c7" providerId="ADAL" clId="{A3DF4C4C-3C3C-4E6D-B786-4796F7F6EC32}" dt="2023-10-17T07:20:50.105" v="4611" actId="1076"/>
        <pc:sldMkLst>
          <pc:docMk/>
          <pc:sldMk cId="3637848477" sldId="270"/>
        </pc:sldMkLst>
        <pc:spChg chg="del">
          <ac:chgData name="Magalie POMMIER - POK SAS" userId="428126f9-6334-40f4-8798-f9ad14f973c7" providerId="ADAL" clId="{A3DF4C4C-3C3C-4E6D-B786-4796F7F6EC32}" dt="2023-10-16T08:43:53.706" v="532" actId="478"/>
          <ac:spMkLst>
            <pc:docMk/>
            <pc:sldMk cId="3637848477" sldId="270"/>
            <ac:spMk id="3" creationId="{56BDDAE5-3BEA-95C9-E738-ED811C86D04C}"/>
          </ac:spMkLst>
        </pc:spChg>
        <pc:spChg chg="del">
          <ac:chgData name="Magalie POMMIER - POK SAS" userId="428126f9-6334-40f4-8798-f9ad14f973c7" providerId="ADAL" clId="{A3DF4C4C-3C3C-4E6D-B786-4796F7F6EC32}" dt="2023-10-16T08:45:00.684" v="549" actId="478"/>
          <ac:spMkLst>
            <pc:docMk/>
            <pc:sldMk cId="3637848477" sldId="270"/>
            <ac:spMk id="4" creationId="{A4C989B8-E44B-7358-0863-52D1FB5F594F}"/>
          </ac:spMkLst>
        </pc:spChg>
        <pc:spChg chg="mod">
          <ac:chgData name="Magalie POMMIER - POK SAS" userId="428126f9-6334-40f4-8798-f9ad14f973c7" providerId="ADAL" clId="{A3DF4C4C-3C3C-4E6D-B786-4796F7F6EC32}" dt="2023-10-16T08:43:50.243" v="531" actId="20577"/>
          <ac:spMkLst>
            <pc:docMk/>
            <pc:sldMk cId="3637848477" sldId="270"/>
            <ac:spMk id="5" creationId="{81FE95E8-70FC-DB72-4061-4EC5BD0A4C2F}"/>
          </ac:spMkLst>
        </pc:spChg>
        <pc:spChg chg="del">
          <ac:chgData name="Magalie POMMIER - POK SAS" userId="428126f9-6334-40f4-8798-f9ad14f973c7" providerId="ADAL" clId="{A3DF4C4C-3C3C-4E6D-B786-4796F7F6EC32}" dt="2023-10-16T08:45:00.684" v="549" actId="478"/>
          <ac:spMkLst>
            <pc:docMk/>
            <pc:sldMk cId="3637848477" sldId="270"/>
            <ac:spMk id="6" creationId="{A4B739BE-B001-B90E-E3D1-9DDAA9F5FAA7}"/>
          </ac:spMkLst>
        </pc:spChg>
        <pc:spChg chg="del">
          <ac:chgData name="Magalie POMMIER - POK SAS" userId="428126f9-6334-40f4-8798-f9ad14f973c7" providerId="ADAL" clId="{A3DF4C4C-3C3C-4E6D-B786-4796F7F6EC32}" dt="2023-10-16T08:45:00.684" v="549" actId="478"/>
          <ac:spMkLst>
            <pc:docMk/>
            <pc:sldMk cId="3637848477" sldId="270"/>
            <ac:spMk id="7" creationId="{179514F0-8C4B-DD11-FDDE-9C20B7C34D7C}"/>
          </ac:spMkLst>
        </pc:spChg>
        <pc:spChg chg="del">
          <ac:chgData name="Magalie POMMIER - POK SAS" userId="428126f9-6334-40f4-8798-f9ad14f973c7" providerId="ADAL" clId="{A3DF4C4C-3C3C-4E6D-B786-4796F7F6EC32}" dt="2023-10-16T08:45:00.684" v="549" actId="478"/>
          <ac:spMkLst>
            <pc:docMk/>
            <pc:sldMk cId="3637848477" sldId="270"/>
            <ac:spMk id="8" creationId="{679F4397-B5FD-56B2-5978-38DA03E97AA7}"/>
          </ac:spMkLst>
        </pc:spChg>
        <pc:spChg chg="del">
          <ac:chgData name="Magalie POMMIER - POK SAS" userId="428126f9-6334-40f4-8798-f9ad14f973c7" providerId="ADAL" clId="{A3DF4C4C-3C3C-4E6D-B786-4796F7F6EC32}" dt="2023-10-16T08:45:00.684" v="549" actId="478"/>
          <ac:spMkLst>
            <pc:docMk/>
            <pc:sldMk cId="3637848477" sldId="270"/>
            <ac:spMk id="9" creationId="{0919BBB0-2D9D-7282-0DF5-8CDB5D934BDD}"/>
          </ac:spMkLst>
        </pc:spChg>
        <pc:spChg chg="del">
          <ac:chgData name="Magalie POMMIER - POK SAS" userId="428126f9-6334-40f4-8798-f9ad14f973c7" providerId="ADAL" clId="{A3DF4C4C-3C3C-4E6D-B786-4796F7F6EC32}" dt="2023-10-16T08:45:00.684" v="549" actId="478"/>
          <ac:spMkLst>
            <pc:docMk/>
            <pc:sldMk cId="3637848477" sldId="270"/>
            <ac:spMk id="10" creationId="{575E48DE-A856-D749-798B-8F1A366B92BA}"/>
          </ac:spMkLst>
        </pc:spChg>
        <pc:spChg chg="del">
          <ac:chgData name="Magalie POMMIER - POK SAS" userId="428126f9-6334-40f4-8798-f9ad14f973c7" providerId="ADAL" clId="{A3DF4C4C-3C3C-4E6D-B786-4796F7F6EC32}" dt="2023-10-16T08:45:00.684" v="549" actId="478"/>
          <ac:spMkLst>
            <pc:docMk/>
            <pc:sldMk cId="3637848477" sldId="270"/>
            <ac:spMk id="11" creationId="{656A8885-6D2F-D486-D1F2-96B0ED285995}"/>
          </ac:spMkLst>
        </pc:spChg>
        <pc:spChg chg="del">
          <ac:chgData name="Magalie POMMIER - POK SAS" userId="428126f9-6334-40f4-8798-f9ad14f973c7" providerId="ADAL" clId="{A3DF4C4C-3C3C-4E6D-B786-4796F7F6EC32}" dt="2023-10-16T08:45:03.420" v="551" actId="478"/>
          <ac:spMkLst>
            <pc:docMk/>
            <pc:sldMk cId="3637848477" sldId="270"/>
            <ac:spMk id="12" creationId="{2D5870FD-D110-A178-9AE7-0AFA41E4B8ED}"/>
          </ac:spMkLst>
        </pc:spChg>
        <pc:spChg chg="del mod">
          <ac:chgData name="Magalie POMMIER - POK SAS" userId="428126f9-6334-40f4-8798-f9ad14f973c7" providerId="ADAL" clId="{A3DF4C4C-3C3C-4E6D-B786-4796F7F6EC32}" dt="2023-10-16T08:45:06.108" v="552" actId="478"/>
          <ac:spMkLst>
            <pc:docMk/>
            <pc:sldMk cId="3637848477" sldId="270"/>
            <ac:spMk id="13" creationId="{89C23A80-A274-63A7-8AF0-0594FBAE0E6A}"/>
          </ac:spMkLst>
        </pc:spChg>
        <pc:spChg chg="add del mod">
          <ac:chgData name="Magalie POMMIER - POK SAS" userId="428126f9-6334-40f4-8798-f9ad14f973c7" providerId="ADAL" clId="{A3DF4C4C-3C3C-4E6D-B786-4796F7F6EC32}" dt="2023-10-16T08:49:15.580" v="956" actId="478"/>
          <ac:spMkLst>
            <pc:docMk/>
            <pc:sldMk cId="3637848477" sldId="270"/>
            <ac:spMk id="15" creationId="{C3A9F3A0-F5B2-6E01-9C89-2D7012846BD1}"/>
          </ac:spMkLst>
        </pc:spChg>
        <pc:spChg chg="add mod topLvl">
          <ac:chgData name="Magalie POMMIER - POK SAS" userId="428126f9-6334-40f4-8798-f9ad14f973c7" providerId="ADAL" clId="{A3DF4C4C-3C3C-4E6D-B786-4796F7F6EC32}" dt="2023-10-16T08:59:26.586" v="1672" actId="164"/>
          <ac:spMkLst>
            <pc:docMk/>
            <pc:sldMk cId="3637848477" sldId="270"/>
            <ac:spMk id="21" creationId="{090F177A-59FF-121B-B203-C06815D6A55F}"/>
          </ac:spMkLst>
        </pc:spChg>
        <pc:spChg chg="add mod topLvl">
          <ac:chgData name="Magalie POMMIER - POK SAS" userId="428126f9-6334-40f4-8798-f9ad14f973c7" providerId="ADAL" clId="{A3DF4C4C-3C3C-4E6D-B786-4796F7F6EC32}" dt="2023-10-16T08:59:26.586" v="1672" actId="164"/>
          <ac:spMkLst>
            <pc:docMk/>
            <pc:sldMk cId="3637848477" sldId="270"/>
            <ac:spMk id="22" creationId="{437970CB-5CEF-B59E-E4C0-520BC614D6A1}"/>
          </ac:spMkLst>
        </pc:spChg>
        <pc:spChg chg="add mod topLvl">
          <ac:chgData name="Magalie POMMIER - POK SAS" userId="428126f9-6334-40f4-8798-f9ad14f973c7" providerId="ADAL" clId="{A3DF4C4C-3C3C-4E6D-B786-4796F7F6EC32}" dt="2023-10-16T08:59:26.586" v="1672" actId="164"/>
          <ac:spMkLst>
            <pc:docMk/>
            <pc:sldMk cId="3637848477" sldId="270"/>
            <ac:spMk id="23" creationId="{8B3EA222-D2F8-1D8F-BDCE-DFC460CC7B7A}"/>
          </ac:spMkLst>
        </pc:spChg>
        <pc:spChg chg="add mod topLvl">
          <ac:chgData name="Magalie POMMIER - POK SAS" userId="428126f9-6334-40f4-8798-f9ad14f973c7" providerId="ADAL" clId="{A3DF4C4C-3C3C-4E6D-B786-4796F7F6EC32}" dt="2023-10-16T08:59:26.586" v="1672" actId="164"/>
          <ac:spMkLst>
            <pc:docMk/>
            <pc:sldMk cId="3637848477" sldId="270"/>
            <ac:spMk id="24" creationId="{922420BA-19FF-DBF8-B288-C1F5C1BE91B7}"/>
          </ac:spMkLst>
        </pc:spChg>
        <pc:spChg chg="add mod">
          <ac:chgData name="Magalie POMMIER - POK SAS" userId="428126f9-6334-40f4-8798-f9ad14f973c7" providerId="ADAL" clId="{A3DF4C4C-3C3C-4E6D-B786-4796F7F6EC32}" dt="2023-10-17T07:18:36.858" v="4604" actId="20577"/>
          <ac:spMkLst>
            <pc:docMk/>
            <pc:sldMk cId="3637848477" sldId="270"/>
            <ac:spMk id="26" creationId="{CB31E405-8366-16A9-0CE0-BFEB864508FF}"/>
          </ac:spMkLst>
        </pc:spChg>
        <pc:grpChg chg="add mod topLvl">
          <ac:chgData name="Magalie POMMIER - POK SAS" userId="428126f9-6334-40f4-8798-f9ad14f973c7" providerId="ADAL" clId="{A3DF4C4C-3C3C-4E6D-B786-4796F7F6EC32}" dt="2023-10-16T08:59:26.586" v="1672" actId="164"/>
          <ac:grpSpMkLst>
            <pc:docMk/>
            <pc:sldMk cId="3637848477" sldId="270"/>
            <ac:grpSpMk id="20" creationId="{695E47E6-E2D5-046F-2857-9C974D30C1C0}"/>
          </ac:grpSpMkLst>
        </pc:grpChg>
        <pc:grpChg chg="add del mod">
          <ac:chgData name="Magalie POMMIER - POK SAS" userId="428126f9-6334-40f4-8798-f9ad14f973c7" providerId="ADAL" clId="{A3DF4C4C-3C3C-4E6D-B786-4796F7F6EC32}" dt="2023-10-16T08:59:07.443" v="1668" actId="165"/>
          <ac:grpSpMkLst>
            <pc:docMk/>
            <pc:sldMk cId="3637848477" sldId="270"/>
            <ac:grpSpMk id="25" creationId="{9D493B19-B245-5702-6B30-85F790B099D5}"/>
          </ac:grpSpMkLst>
        </pc:grpChg>
        <pc:grpChg chg="add mod">
          <ac:chgData name="Magalie POMMIER - POK SAS" userId="428126f9-6334-40f4-8798-f9ad14f973c7" providerId="ADAL" clId="{A3DF4C4C-3C3C-4E6D-B786-4796F7F6EC32}" dt="2023-10-16T08:59:26.586" v="1672" actId="164"/>
          <ac:grpSpMkLst>
            <pc:docMk/>
            <pc:sldMk cId="3637848477" sldId="270"/>
            <ac:grpSpMk id="27" creationId="{CBB9CDB0-E486-A2B2-B991-43255F3C8A2E}"/>
          </ac:grpSpMkLst>
        </pc:grpChg>
        <pc:picChg chg="add mod">
          <ac:chgData name="Magalie POMMIER - POK SAS" userId="428126f9-6334-40f4-8798-f9ad14f973c7" providerId="ADAL" clId="{A3DF4C4C-3C3C-4E6D-B786-4796F7F6EC32}" dt="2023-10-17T07:20:50.105" v="4611" actId="1076"/>
          <ac:picMkLst>
            <pc:docMk/>
            <pc:sldMk cId="3637848477" sldId="270"/>
            <ac:picMk id="3" creationId="{9118BF01-2F8F-86CD-21E3-10851B153AAA}"/>
          </ac:picMkLst>
        </pc:picChg>
        <pc:picChg chg="del">
          <ac:chgData name="Magalie POMMIER - POK SAS" userId="428126f9-6334-40f4-8798-f9ad14f973c7" providerId="ADAL" clId="{A3DF4C4C-3C3C-4E6D-B786-4796F7F6EC32}" dt="2023-10-16T08:43:54.644" v="533" actId="478"/>
          <ac:picMkLst>
            <pc:docMk/>
            <pc:sldMk cId="3637848477" sldId="270"/>
            <ac:picMk id="14" creationId="{6B4BFD75-3835-5BD1-EE50-68AE0505CE24}"/>
          </ac:picMkLst>
        </pc:picChg>
        <pc:picChg chg="add mod">
          <ac:chgData name="Magalie POMMIER - POK SAS" userId="428126f9-6334-40f4-8798-f9ad14f973c7" providerId="ADAL" clId="{A3DF4C4C-3C3C-4E6D-B786-4796F7F6EC32}" dt="2023-10-16T08:59:07.443" v="1668" actId="165"/>
          <ac:picMkLst>
            <pc:docMk/>
            <pc:sldMk cId="3637848477" sldId="270"/>
            <ac:picMk id="17" creationId="{84F9E24C-7F57-7367-830B-052B84D1741B}"/>
          </ac:picMkLst>
        </pc:picChg>
        <pc:picChg chg="add mod">
          <ac:chgData name="Magalie POMMIER - POK SAS" userId="428126f9-6334-40f4-8798-f9ad14f973c7" providerId="ADAL" clId="{A3DF4C4C-3C3C-4E6D-B786-4796F7F6EC32}" dt="2023-10-16T08:59:07.443" v="1668" actId="165"/>
          <ac:picMkLst>
            <pc:docMk/>
            <pc:sldMk cId="3637848477" sldId="270"/>
            <ac:picMk id="19" creationId="{C304B43F-FDEF-D488-7C57-9036A32E8217}"/>
          </ac:picMkLst>
        </pc:picChg>
      </pc:sldChg>
      <pc:sldChg chg="addSp delSp modSp mod delAnim modAnim modNotesTx">
        <pc:chgData name="Magalie POMMIER - POK SAS" userId="428126f9-6334-40f4-8798-f9ad14f973c7" providerId="ADAL" clId="{A3DF4C4C-3C3C-4E6D-B786-4796F7F6EC32}" dt="2023-10-17T07:23:25.842" v="4617" actId="1076"/>
        <pc:sldMkLst>
          <pc:docMk/>
          <pc:sldMk cId="3120845671" sldId="278"/>
        </pc:sldMkLst>
        <pc:spChg chg="del">
          <ac:chgData name="Magalie POMMIER - POK SAS" userId="428126f9-6334-40f4-8798-f9ad14f973c7" providerId="ADAL" clId="{A3DF4C4C-3C3C-4E6D-B786-4796F7F6EC32}" dt="2023-10-16T09:03:39.038" v="2099" actId="478"/>
          <ac:spMkLst>
            <pc:docMk/>
            <pc:sldMk cId="3120845671" sldId="278"/>
            <ac:spMk id="5" creationId="{46DE7300-81EB-8725-7212-A8822F61FCAB}"/>
          </ac:spMkLst>
        </pc:spChg>
        <pc:spChg chg="mod">
          <ac:chgData name="Magalie POMMIER - POK SAS" userId="428126f9-6334-40f4-8798-f9ad14f973c7" providerId="ADAL" clId="{A3DF4C4C-3C3C-4E6D-B786-4796F7F6EC32}" dt="2023-10-16T09:03:59.045" v="2125" actId="1076"/>
          <ac:spMkLst>
            <pc:docMk/>
            <pc:sldMk cId="3120845671" sldId="278"/>
            <ac:spMk id="6" creationId="{26442875-A862-7D71-5513-22B77589EF9C}"/>
          </ac:spMkLst>
        </pc:spChg>
        <pc:spChg chg="del">
          <ac:chgData name="Magalie POMMIER - POK SAS" userId="428126f9-6334-40f4-8798-f9ad14f973c7" providerId="ADAL" clId="{A3DF4C4C-3C3C-4E6D-B786-4796F7F6EC32}" dt="2023-10-16T09:03:40.575" v="2100" actId="478"/>
          <ac:spMkLst>
            <pc:docMk/>
            <pc:sldMk cId="3120845671" sldId="278"/>
            <ac:spMk id="8" creationId="{A0DF2166-F500-FD7C-375C-6E3AD80C05E4}"/>
          </ac:spMkLst>
        </pc:spChg>
        <pc:spChg chg="add mod">
          <ac:chgData name="Magalie POMMIER - POK SAS" userId="428126f9-6334-40f4-8798-f9ad14f973c7" providerId="ADAL" clId="{A3DF4C4C-3C3C-4E6D-B786-4796F7F6EC32}" dt="2023-10-16T13:12:16.279" v="4146" actId="20577"/>
          <ac:spMkLst>
            <pc:docMk/>
            <pc:sldMk cId="3120845671" sldId="278"/>
            <ac:spMk id="19" creationId="{DBC47443-EFF2-771B-CEDD-B93E2AB3A79B}"/>
          </ac:spMkLst>
        </pc:spChg>
        <pc:spChg chg="add mod">
          <ac:chgData name="Magalie POMMIER - POK SAS" userId="428126f9-6334-40f4-8798-f9ad14f973c7" providerId="ADAL" clId="{A3DF4C4C-3C3C-4E6D-B786-4796F7F6EC32}" dt="2023-10-16T13:12:08.784" v="4138" actId="20577"/>
          <ac:spMkLst>
            <pc:docMk/>
            <pc:sldMk cId="3120845671" sldId="278"/>
            <ac:spMk id="20" creationId="{784E7AB8-D9EE-4CE1-10AB-301D9D99DD3D}"/>
          </ac:spMkLst>
        </pc:spChg>
        <pc:spChg chg="add mod">
          <ac:chgData name="Magalie POMMIER - POK SAS" userId="428126f9-6334-40f4-8798-f9ad14f973c7" providerId="ADAL" clId="{A3DF4C4C-3C3C-4E6D-B786-4796F7F6EC32}" dt="2023-10-16T11:25:16.871" v="2464" actId="403"/>
          <ac:spMkLst>
            <pc:docMk/>
            <pc:sldMk cId="3120845671" sldId="278"/>
            <ac:spMk id="40" creationId="{3205538B-F254-7AD5-81AF-576F5E7BF7ED}"/>
          </ac:spMkLst>
        </pc:spChg>
        <pc:graphicFrameChg chg="add mod modGraphic">
          <ac:chgData name="Magalie POMMIER - POK SAS" userId="428126f9-6334-40f4-8798-f9ad14f973c7" providerId="ADAL" clId="{A3DF4C4C-3C3C-4E6D-B786-4796F7F6EC32}" dt="2023-10-16T11:21:50.390" v="2366" actId="1076"/>
          <ac:graphicFrameMkLst>
            <pc:docMk/>
            <pc:sldMk cId="3120845671" sldId="278"/>
            <ac:graphicFrameMk id="9" creationId="{6F956681-BC9D-619E-77EF-A9DF1F2DE2EF}"/>
          </ac:graphicFrameMkLst>
        </pc:graphicFrameChg>
        <pc:picChg chg="del">
          <ac:chgData name="Magalie POMMIER - POK SAS" userId="428126f9-6334-40f4-8798-f9ad14f973c7" providerId="ADAL" clId="{A3DF4C4C-3C3C-4E6D-B786-4796F7F6EC32}" dt="2023-10-16T09:03:37.117" v="2098" actId="478"/>
          <ac:picMkLst>
            <pc:docMk/>
            <pc:sldMk cId="3120845671" sldId="278"/>
            <ac:picMk id="2" creationId="{3B4EF5E4-00C3-2E17-BA84-44096D405062}"/>
          </ac:picMkLst>
        </pc:picChg>
        <pc:picChg chg="add mod">
          <ac:chgData name="Magalie POMMIER - POK SAS" userId="428126f9-6334-40f4-8798-f9ad14f973c7" providerId="ADAL" clId="{A3DF4C4C-3C3C-4E6D-B786-4796F7F6EC32}" dt="2023-10-17T07:23:25.842" v="4617" actId="1076"/>
          <ac:picMkLst>
            <pc:docMk/>
            <pc:sldMk cId="3120845671" sldId="278"/>
            <ac:picMk id="2" creationId="{C0F442E0-AFE2-4E75-68A8-5F3D3F9F8EA4}"/>
          </ac:picMkLst>
        </pc:picChg>
        <pc:picChg chg="del">
          <ac:chgData name="Magalie POMMIER - POK SAS" userId="428126f9-6334-40f4-8798-f9ad14f973c7" providerId="ADAL" clId="{A3DF4C4C-3C3C-4E6D-B786-4796F7F6EC32}" dt="2023-10-16T09:04:03.079" v="2126" actId="478"/>
          <ac:picMkLst>
            <pc:docMk/>
            <pc:sldMk cId="3120845671" sldId="278"/>
            <ac:picMk id="4" creationId="{AF2A2B65-A6E3-9AD0-ADED-E7697C3CADDE}"/>
          </ac:picMkLst>
        </pc:picChg>
        <pc:picChg chg="del">
          <ac:chgData name="Magalie POMMIER - POK SAS" userId="428126f9-6334-40f4-8798-f9ad14f973c7" providerId="ADAL" clId="{A3DF4C4C-3C3C-4E6D-B786-4796F7F6EC32}" dt="2023-10-16T09:03:36.357" v="2097" actId="478"/>
          <ac:picMkLst>
            <pc:docMk/>
            <pc:sldMk cId="3120845671" sldId="278"/>
            <ac:picMk id="7" creationId="{82BE5826-AEB9-C937-869E-5615CAA5DFEB}"/>
          </ac:picMkLst>
        </pc:picChg>
        <pc:cxnChg chg="add mod">
          <ac:chgData name="Magalie POMMIER - POK SAS" userId="428126f9-6334-40f4-8798-f9ad14f973c7" providerId="ADAL" clId="{A3DF4C4C-3C3C-4E6D-B786-4796F7F6EC32}" dt="2023-10-16T11:22:23.742" v="2370" actId="14100"/>
          <ac:cxnSpMkLst>
            <pc:docMk/>
            <pc:sldMk cId="3120845671" sldId="278"/>
            <ac:cxnSpMk id="11" creationId="{3067D785-9C2F-66A9-D1BE-7327BA365CFC}"/>
          </ac:cxnSpMkLst>
        </pc:cxnChg>
        <pc:cxnChg chg="add mod">
          <ac:chgData name="Magalie POMMIER - POK SAS" userId="428126f9-6334-40f4-8798-f9ad14f973c7" providerId="ADAL" clId="{A3DF4C4C-3C3C-4E6D-B786-4796F7F6EC32}" dt="2023-10-16T11:22:49.447" v="2377" actId="14100"/>
          <ac:cxnSpMkLst>
            <pc:docMk/>
            <pc:sldMk cId="3120845671" sldId="278"/>
            <ac:cxnSpMk id="13" creationId="{41B30182-4B02-C00C-85D2-7019A686BE9F}"/>
          </ac:cxnSpMkLst>
        </pc:cxnChg>
        <pc:cxnChg chg="add del mod">
          <ac:chgData name="Magalie POMMIER - POK SAS" userId="428126f9-6334-40f4-8798-f9ad14f973c7" providerId="ADAL" clId="{A3DF4C4C-3C3C-4E6D-B786-4796F7F6EC32}" dt="2023-10-16T11:48:15.975" v="3108" actId="478"/>
          <ac:cxnSpMkLst>
            <pc:docMk/>
            <pc:sldMk cId="3120845671" sldId="278"/>
            <ac:cxnSpMk id="15" creationId="{E3A5F862-0695-60FB-E7BE-D79CBBEA257F}"/>
          </ac:cxnSpMkLst>
        </pc:cxnChg>
        <pc:cxnChg chg="add mod">
          <ac:chgData name="Magalie POMMIER - POK SAS" userId="428126f9-6334-40f4-8798-f9ad14f973c7" providerId="ADAL" clId="{A3DF4C4C-3C3C-4E6D-B786-4796F7F6EC32}" dt="2023-10-16T11:24:06.286" v="2412" actId="14100"/>
          <ac:cxnSpMkLst>
            <pc:docMk/>
            <pc:sldMk cId="3120845671" sldId="278"/>
            <ac:cxnSpMk id="21" creationId="{1364BEF2-3398-8552-740A-0542D50F9916}"/>
          </ac:cxnSpMkLst>
        </pc:cxnChg>
        <pc:cxnChg chg="add mod">
          <ac:chgData name="Magalie POMMIER - POK SAS" userId="428126f9-6334-40f4-8798-f9ad14f973c7" providerId="ADAL" clId="{A3DF4C4C-3C3C-4E6D-B786-4796F7F6EC32}" dt="2023-10-16T11:24:02.822" v="2411" actId="14100"/>
          <ac:cxnSpMkLst>
            <pc:docMk/>
            <pc:sldMk cId="3120845671" sldId="278"/>
            <ac:cxnSpMk id="24" creationId="{980F3DA7-EBC7-8877-D4C3-D8A133FFB5DF}"/>
          </ac:cxnSpMkLst>
        </pc:cxnChg>
        <pc:cxnChg chg="add mod">
          <ac:chgData name="Magalie POMMIER - POK SAS" userId="428126f9-6334-40f4-8798-f9ad14f973c7" providerId="ADAL" clId="{A3DF4C4C-3C3C-4E6D-B786-4796F7F6EC32}" dt="2023-10-16T11:24:11.662" v="2415" actId="14100"/>
          <ac:cxnSpMkLst>
            <pc:docMk/>
            <pc:sldMk cId="3120845671" sldId="278"/>
            <ac:cxnSpMk id="27" creationId="{9417569D-593D-3A74-A28A-1CFABFDAD0D7}"/>
          </ac:cxnSpMkLst>
        </pc:cxnChg>
        <pc:cxnChg chg="add mod">
          <ac:chgData name="Magalie POMMIER - POK SAS" userId="428126f9-6334-40f4-8798-f9ad14f973c7" providerId="ADAL" clId="{A3DF4C4C-3C3C-4E6D-B786-4796F7F6EC32}" dt="2023-10-16T11:24:17.070" v="2418" actId="14100"/>
          <ac:cxnSpMkLst>
            <pc:docMk/>
            <pc:sldMk cId="3120845671" sldId="278"/>
            <ac:cxnSpMk id="29" creationId="{398045DB-AFD3-AEBE-1E1B-8C2000A00F60}"/>
          </ac:cxnSpMkLst>
        </pc:cxnChg>
        <pc:cxnChg chg="add mod">
          <ac:chgData name="Magalie POMMIER - POK SAS" userId="428126f9-6334-40f4-8798-f9ad14f973c7" providerId="ADAL" clId="{A3DF4C4C-3C3C-4E6D-B786-4796F7F6EC32}" dt="2023-10-16T11:24:25.519" v="2421" actId="14100"/>
          <ac:cxnSpMkLst>
            <pc:docMk/>
            <pc:sldMk cId="3120845671" sldId="278"/>
            <ac:cxnSpMk id="31" creationId="{7A7E7F16-21C0-5421-C27F-A073383367EC}"/>
          </ac:cxnSpMkLst>
        </pc:cxnChg>
        <pc:cxnChg chg="add mod">
          <ac:chgData name="Magalie POMMIER - POK SAS" userId="428126f9-6334-40f4-8798-f9ad14f973c7" providerId="ADAL" clId="{A3DF4C4C-3C3C-4E6D-B786-4796F7F6EC32}" dt="2023-10-16T11:24:32.062" v="2424" actId="14100"/>
          <ac:cxnSpMkLst>
            <pc:docMk/>
            <pc:sldMk cId="3120845671" sldId="278"/>
            <ac:cxnSpMk id="33" creationId="{82A2B2E2-62B3-BF01-1A04-FD27ABA0F31A}"/>
          </ac:cxnSpMkLst>
        </pc:cxnChg>
        <pc:cxnChg chg="add mod">
          <ac:chgData name="Magalie POMMIER - POK SAS" userId="428126f9-6334-40f4-8798-f9ad14f973c7" providerId="ADAL" clId="{A3DF4C4C-3C3C-4E6D-B786-4796F7F6EC32}" dt="2023-10-16T11:24:38.262" v="2427" actId="14100"/>
          <ac:cxnSpMkLst>
            <pc:docMk/>
            <pc:sldMk cId="3120845671" sldId="278"/>
            <ac:cxnSpMk id="35" creationId="{9B7FD1B1-E845-9C15-6966-640F70426173}"/>
          </ac:cxnSpMkLst>
        </pc:cxnChg>
        <pc:cxnChg chg="add mod">
          <ac:chgData name="Magalie POMMIER - POK SAS" userId="428126f9-6334-40f4-8798-f9ad14f973c7" providerId="ADAL" clId="{A3DF4C4C-3C3C-4E6D-B786-4796F7F6EC32}" dt="2023-10-16T11:24:46.382" v="2431" actId="14100"/>
          <ac:cxnSpMkLst>
            <pc:docMk/>
            <pc:sldMk cId="3120845671" sldId="278"/>
            <ac:cxnSpMk id="37" creationId="{884EC615-DCB0-5C5A-D898-12D92EB0E2AC}"/>
          </ac:cxnSpMkLst>
        </pc:cxnChg>
        <pc:cxnChg chg="add del mod">
          <ac:chgData name="Magalie POMMIER - POK SAS" userId="428126f9-6334-40f4-8798-f9ad14f973c7" providerId="ADAL" clId="{A3DF4C4C-3C3C-4E6D-B786-4796F7F6EC32}" dt="2023-10-16T11:24:53.688" v="2433" actId="478"/>
          <ac:cxnSpMkLst>
            <pc:docMk/>
            <pc:sldMk cId="3120845671" sldId="278"/>
            <ac:cxnSpMk id="39" creationId="{56C2B2D5-3528-DA12-8711-45A397C5D164}"/>
          </ac:cxnSpMkLst>
        </pc:cxnChg>
      </pc:sldChg>
      <pc:sldChg chg="addSp delSp modSp mod delAnim modAnim modNotesTx">
        <pc:chgData name="Magalie POMMIER - POK SAS" userId="428126f9-6334-40f4-8798-f9ad14f973c7" providerId="ADAL" clId="{A3DF4C4C-3C3C-4E6D-B786-4796F7F6EC32}" dt="2023-10-17T07:15:28.697" v="4599" actId="1076"/>
        <pc:sldMkLst>
          <pc:docMk/>
          <pc:sldMk cId="1336060864" sldId="309"/>
        </pc:sldMkLst>
        <pc:spChg chg="mod">
          <ac:chgData name="Magalie POMMIER - POK SAS" userId="428126f9-6334-40f4-8798-f9ad14f973c7" providerId="ADAL" clId="{A3DF4C4C-3C3C-4E6D-B786-4796F7F6EC32}" dt="2023-10-17T07:15:08.962" v="4596" actId="1076"/>
          <ac:spMkLst>
            <pc:docMk/>
            <pc:sldMk cId="1336060864" sldId="309"/>
            <ac:spMk id="2" creationId="{6EC931EF-EE26-9640-F584-8A491EE1E0DE}"/>
          </ac:spMkLst>
        </pc:spChg>
        <pc:spChg chg="mod">
          <ac:chgData name="Magalie POMMIER - POK SAS" userId="428126f9-6334-40f4-8798-f9ad14f973c7" providerId="ADAL" clId="{A3DF4C4C-3C3C-4E6D-B786-4796F7F6EC32}" dt="2023-10-16T08:37:35.571" v="15" actId="20577"/>
          <ac:spMkLst>
            <pc:docMk/>
            <pc:sldMk cId="1336060864" sldId="309"/>
            <ac:spMk id="5" creationId="{D7DE8FD9-2AAE-6C34-F91A-4E8EB371F615}"/>
          </ac:spMkLst>
        </pc:spChg>
        <pc:picChg chg="add mod">
          <ac:chgData name="Magalie POMMIER - POK SAS" userId="428126f9-6334-40f4-8798-f9ad14f973c7" providerId="ADAL" clId="{A3DF4C4C-3C3C-4E6D-B786-4796F7F6EC32}" dt="2023-10-17T07:15:28.697" v="4599" actId="1076"/>
          <ac:picMkLst>
            <pc:docMk/>
            <pc:sldMk cId="1336060864" sldId="309"/>
            <ac:picMk id="4" creationId="{0FAFC2D5-DA5E-37C8-FF37-5871919C17E1}"/>
          </ac:picMkLst>
        </pc:picChg>
        <pc:picChg chg="del">
          <ac:chgData name="Magalie POMMIER - POK SAS" userId="428126f9-6334-40f4-8798-f9ad14f973c7" providerId="ADAL" clId="{A3DF4C4C-3C3C-4E6D-B786-4796F7F6EC32}" dt="2023-10-16T08:37:47.309" v="16" actId="478"/>
          <ac:picMkLst>
            <pc:docMk/>
            <pc:sldMk cId="1336060864" sldId="309"/>
            <ac:picMk id="4" creationId="{BF3F2707-F2CF-974C-88C4-B1746326B84D}"/>
          </ac:picMkLst>
        </pc:picChg>
      </pc:sldChg>
      <pc:sldChg chg="addSp delSp modSp mod delAnim modAnim modNotesTx">
        <pc:chgData name="Magalie POMMIER - POK SAS" userId="428126f9-6334-40f4-8798-f9ad14f973c7" providerId="ADAL" clId="{A3DF4C4C-3C3C-4E6D-B786-4796F7F6EC32}" dt="2023-10-17T07:37:15.704" v="5141" actId="1076"/>
        <pc:sldMkLst>
          <pc:docMk/>
          <pc:sldMk cId="3221681107" sldId="312"/>
        </pc:sldMkLst>
        <pc:spChg chg="mod">
          <ac:chgData name="Magalie POMMIER - POK SAS" userId="428126f9-6334-40f4-8798-f9ad14f973c7" providerId="ADAL" clId="{A3DF4C4C-3C3C-4E6D-B786-4796F7F6EC32}" dt="2023-10-16T11:55:06.967" v="3139" actId="1076"/>
          <ac:spMkLst>
            <pc:docMk/>
            <pc:sldMk cId="3221681107" sldId="312"/>
            <ac:spMk id="6" creationId="{BD60AF28-5403-1961-D562-3F64608500CC}"/>
          </ac:spMkLst>
        </pc:spChg>
        <pc:spChg chg="add mod">
          <ac:chgData name="Magalie POMMIER - POK SAS" userId="428126f9-6334-40f4-8798-f9ad14f973c7" providerId="ADAL" clId="{A3DF4C4C-3C3C-4E6D-B786-4796F7F6EC32}" dt="2023-10-17T06:11:26.669" v="4490" actId="1076"/>
          <ac:spMkLst>
            <pc:docMk/>
            <pc:sldMk cId="3221681107" sldId="312"/>
            <ac:spMk id="22" creationId="{627059AA-A2E5-C25E-B0E1-25883CE2CC10}"/>
          </ac:spMkLst>
        </pc:spChg>
        <pc:spChg chg="add mod">
          <ac:chgData name="Magalie POMMIER - POK SAS" userId="428126f9-6334-40f4-8798-f9ad14f973c7" providerId="ADAL" clId="{A3DF4C4C-3C3C-4E6D-B786-4796F7F6EC32}" dt="2023-10-17T06:11:37.263" v="4493" actId="1076"/>
          <ac:spMkLst>
            <pc:docMk/>
            <pc:sldMk cId="3221681107" sldId="312"/>
            <ac:spMk id="23" creationId="{2294E791-FAD7-9501-9C61-653C390B579C}"/>
          </ac:spMkLst>
        </pc:spChg>
        <pc:spChg chg="add del mod">
          <ac:chgData name="Magalie POMMIER - POK SAS" userId="428126f9-6334-40f4-8798-f9ad14f973c7" providerId="ADAL" clId="{A3DF4C4C-3C3C-4E6D-B786-4796F7F6EC32}" dt="2023-10-16T13:31:26.857" v="4290" actId="478"/>
          <ac:spMkLst>
            <pc:docMk/>
            <pc:sldMk cId="3221681107" sldId="312"/>
            <ac:spMk id="24" creationId="{123B26E1-1D3C-C0FE-B4DD-B4F3916AF641}"/>
          </ac:spMkLst>
        </pc:spChg>
        <pc:spChg chg="add del mod">
          <ac:chgData name="Magalie POMMIER - POK SAS" userId="428126f9-6334-40f4-8798-f9ad14f973c7" providerId="ADAL" clId="{A3DF4C4C-3C3C-4E6D-B786-4796F7F6EC32}" dt="2023-10-16T13:31:26.857" v="4290" actId="478"/>
          <ac:spMkLst>
            <pc:docMk/>
            <pc:sldMk cId="3221681107" sldId="312"/>
            <ac:spMk id="25" creationId="{A8489261-DCC1-4FA2-4332-A5D748F6C725}"/>
          </ac:spMkLst>
        </pc:spChg>
        <pc:spChg chg="add del mod">
          <ac:chgData name="Magalie POMMIER - POK SAS" userId="428126f9-6334-40f4-8798-f9ad14f973c7" providerId="ADAL" clId="{A3DF4C4C-3C3C-4E6D-B786-4796F7F6EC32}" dt="2023-10-17T06:11:33.798" v="4492" actId="1076"/>
          <ac:spMkLst>
            <pc:docMk/>
            <pc:sldMk cId="3221681107" sldId="312"/>
            <ac:spMk id="26" creationId="{1104915D-1179-4762-8B1A-861AB8F7E247}"/>
          </ac:spMkLst>
        </pc:spChg>
        <pc:spChg chg="add del mod">
          <ac:chgData name="Magalie POMMIER - POK SAS" userId="428126f9-6334-40f4-8798-f9ad14f973c7" providerId="ADAL" clId="{A3DF4C4C-3C3C-4E6D-B786-4796F7F6EC32}" dt="2023-10-16T12:34:32.154" v="3461" actId="478"/>
          <ac:spMkLst>
            <pc:docMk/>
            <pc:sldMk cId="3221681107" sldId="312"/>
            <ac:spMk id="27" creationId="{C01BF9D2-DACF-F22E-2E48-4BEFC0DC9307}"/>
          </ac:spMkLst>
        </pc:spChg>
        <pc:spChg chg="add del mod">
          <ac:chgData name="Magalie POMMIER - POK SAS" userId="428126f9-6334-40f4-8798-f9ad14f973c7" providerId="ADAL" clId="{A3DF4C4C-3C3C-4E6D-B786-4796F7F6EC32}" dt="2023-10-16T12:34:26.367" v="3459" actId="478"/>
          <ac:spMkLst>
            <pc:docMk/>
            <pc:sldMk cId="3221681107" sldId="312"/>
            <ac:spMk id="28" creationId="{F840F7AF-D6DB-6384-E98A-620710CCF131}"/>
          </ac:spMkLst>
        </pc:spChg>
        <pc:graphicFrameChg chg="add del mod modGraphic">
          <ac:chgData name="Magalie POMMIER - POK SAS" userId="428126f9-6334-40f4-8798-f9ad14f973c7" providerId="ADAL" clId="{A3DF4C4C-3C3C-4E6D-B786-4796F7F6EC32}" dt="2023-10-16T12:16:06.863" v="3174" actId="478"/>
          <ac:graphicFrameMkLst>
            <pc:docMk/>
            <pc:sldMk cId="3221681107" sldId="312"/>
            <ac:graphicFrameMk id="4" creationId="{76370BFA-4704-60ED-9558-2B992E6873C9}"/>
          </ac:graphicFrameMkLst>
        </pc:graphicFrameChg>
        <pc:graphicFrameChg chg="add mod modGraphic">
          <ac:chgData name="Magalie POMMIER - POK SAS" userId="428126f9-6334-40f4-8798-f9ad14f973c7" providerId="ADAL" clId="{A3DF4C4C-3C3C-4E6D-B786-4796F7F6EC32}" dt="2023-10-17T07:31:32.864" v="4832" actId="20577"/>
          <ac:graphicFrameMkLst>
            <pc:docMk/>
            <pc:sldMk cId="3221681107" sldId="312"/>
            <ac:graphicFrameMk id="5" creationId="{9A939246-0D48-FFA8-7E62-AADD296ACB1A}"/>
          </ac:graphicFrameMkLst>
        </pc:graphicFrameChg>
        <pc:picChg chg="del">
          <ac:chgData name="Magalie POMMIER - POK SAS" userId="428126f9-6334-40f4-8798-f9ad14f973c7" providerId="ADAL" clId="{A3DF4C4C-3C3C-4E6D-B786-4796F7F6EC32}" dt="2023-10-16T11:54:42.127" v="3110" actId="478"/>
          <ac:picMkLst>
            <pc:docMk/>
            <pc:sldMk cId="3221681107" sldId="312"/>
            <ac:picMk id="2" creationId="{14CAF9D0-7198-BBF2-9C3F-1DEA94C36CED}"/>
          </ac:picMkLst>
        </pc:picChg>
        <pc:picChg chg="del">
          <ac:chgData name="Magalie POMMIER - POK SAS" userId="428126f9-6334-40f4-8798-f9ad14f973c7" providerId="ADAL" clId="{A3DF4C4C-3C3C-4E6D-B786-4796F7F6EC32}" dt="2023-10-16T11:54:48.175" v="3113" actId="478"/>
          <ac:picMkLst>
            <pc:docMk/>
            <pc:sldMk cId="3221681107" sldId="312"/>
            <ac:picMk id="8" creationId="{F8C816DF-E60B-67F8-CB59-0088919B2A0B}"/>
          </ac:picMkLst>
        </pc:picChg>
        <pc:picChg chg="add mod">
          <ac:chgData name="Magalie POMMIER - POK SAS" userId="428126f9-6334-40f4-8798-f9ad14f973c7" providerId="ADAL" clId="{A3DF4C4C-3C3C-4E6D-B786-4796F7F6EC32}" dt="2023-10-17T07:37:15.704" v="5141" actId="1076"/>
          <ac:picMkLst>
            <pc:docMk/>
            <pc:sldMk cId="3221681107" sldId="312"/>
            <ac:picMk id="10" creationId="{EF58B0C8-0EF8-1270-1D09-8FC6F48EA9AE}"/>
          </ac:picMkLst>
        </pc:picChg>
        <pc:picChg chg="del">
          <ac:chgData name="Magalie POMMIER - POK SAS" userId="428126f9-6334-40f4-8798-f9ad14f973c7" providerId="ADAL" clId="{A3DF4C4C-3C3C-4E6D-B786-4796F7F6EC32}" dt="2023-10-16T11:54:44.928" v="3111" actId="478"/>
          <ac:picMkLst>
            <pc:docMk/>
            <pc:sldMk cId="3221681107" sldId="312"/>
            <ac:picMk id="10" creationId="{F328C9F7-D9CE-0E4E-1EFB-00B85AE8EEE3}"/>
          </ac:picMkLst>
        </pc:picChg>
        <pc:picChg chg="del">
          <ac:chgData name="Magalie POMMIER - POK SAS" userId="428126f9-6334-40f4-8798-f9ad14f973c7" providerId="ADAL" clId="{A3DF4C4C-3C3C-4E6D-B786-4796F7F6EC32}" dt="2023-10-16T11:54:42.127" v="3110" actId="478"/>
          <ac:picMkLst>
            <pc:docMk/>
            <pc:sldMk cId="3221681107" sldId="312"/>
            <ac:picMk id="12" creationId="{88FF9EB3-B443-065C-C392-402456343809}"/>
          </ac:picMkLst>
        </pc:picChg>
        <pc:picChg chg="del">
          <ac:chgData name="Magalie POMMIER - POK SAS" userId="428126f9-6334-40f4-8798-f9ad14f973c7" providerId="ADAL" clId="{A3DF4C4C-3C3C-4E6D-B786-4796F7F6EC32}" dt="2023-10-16T11:54:47.206" v="3112" actId="478"/>
          <ac:picMkLst>
            <pc:docMk/>
            <pc:sldMk cId="3221681107" sldId="312"/>
            <ac:picMk id="14" creationId="{C18058CC-2EA3-B4A4-08E1-E6C9DC79073E}"/>
          </ac:picMkLst>
        </pc:picChg>
        <pc:picChg chg="del">
          <ac:chgData name="Magalie POMMIER - POK SAS" userId="428126f9-6334-40f4-8798-f9ad14f973c7" providerId="ADAL" clId="{A3DF4C4C-3C3C-4E6D-B786-4796F7F6EC32}" dt="2023-10-16T11:54:42.127" v="3110" actId="478"/>
          <ac:picMkLst>
            <pc:docMk/>
            <pc:sldMk cId="3221681107" sldId="312"/>
            <ac:picMk id="16" creationId="{D3CE00CF-4FC0-F7A6-8B84-E7799FEB9EF8}"/>
          </ac:picMkLst>
        </pc:picChg>
        <pc:picChg chg="del">
          <ac:chgData name="Magalie POMMIER - POK SAS" userId="428126f9-6334-40f4-8798-f9ad14f973c7" providerId="ADAL" clId="{A3DF4C4C-3C3C-4E6D-B786-4796F7F6EC32}" dt="2023-10-16T11:54:48.934" v="3114" actId="478"/>
          <ac:picMkLst>
            <pc:docMk/>
            <pc:sldMk cId="3221681107" sldId="312"/>
            <ac:picMk id="18" creationId="{E188A836-DD66-1195-8C16-246EF462CC23}"/>
          </ac:picMkLst>
        </pc:picChg>
        <pc:cxnChg chg="add mod">
          <ac:chgData name="Magalie POMMIER - POK SAS" userId="428126f9-6334-40f4-8798-f9ad14f973c7" providerId="ADAL" clId="{A3DF4C4C-3C3C-4E6D-B786-4796F7F6EC32}" dt="2023-10-17T06:11:51.662" v="4496" actId="14100"/>
          <ac:cxnSpMkLst>
            <pc:docMk/>
            <pc:sldMk cId="3221681107" sldId="312"/>
            <ac:cxnSpMk id="7" creationId="{D042940C-A257-05B5-D61F-322E6609691F}"/>
          </ac:cxnSpMkLst>
        </pc:cxnChg>
        <pc:cxnChg chg="add mod">
          <ac:chgData name="Magalie POMMIER - POK SAS" userId="428126f9-6334-40f4-8798-f9ad14f973c7" providerId="ADAL" clId="{A3DF4C4C-3C3C-4E6D-B786-4796F7F6EC32}" dt="2023-10-17T06:11:23.101" v="4489" actId="14100"/>
          <ac:cxnSpMkLst>
            <pc:docMk/>
            <pc:sldMk cId="3221681107" sldId="312"/>
            <ac:cxnSpMk id="9" creationId="{31A888E6-AADC-C6D5-B15F-4E60BC4FDBCE}"/>
          </ac:cxnSpMkLst>
        </pc:cxnChg>
        <pc:cxnChg chg="add del mod">
          <ac:chgData name="Magalie POMMIER - POK SAS" userId="428126f9-6334-40f4-8798-f9ad14f973c7" providerId="ADAL" clId="{A3DF4C4C-3C3C-4E6D-B786-4796F7F6EC32}" dt="2023-10-16T14:35:32.396" v="4392" actId="478"/>
          <ac:cxnSpMkLst>
            <pc:docMk/>
            <pc:sldMk cId="3221681107" sldId="312"/>
            <ac:cxnSpMk id="11" creationId="{4B4E53B2-CAAE-E6DB-7DDD-A460F702E319}"/>
          </ac:cxnSpMkLst>
        </pc:cxnChg>
        <pc:cxnChg chg="add del mod">
          <ac:chgData name="Magalie POMMIER - POK SAS" userId="428126f9-6334-40f4-8798-f9ad14f973c7" providerId="ADAL" clId="{A3DF4C4C-3C3C-4E6D-B786-4796F7F6EC32}" dt="2023-10-16T12:34:48.222" v="3465" actId="478"/>
          <ac:cxnSpMkLst>
            <pc:docMk/>
            <pc:sldMk cId="3221681107" sldId="312"/>
            <ac:cxnSpMk id="13" creationId="{66CFA43F-01E2-FF37-34A7-D563AA3BC349}"/>
          </ac:cxnSpMkLst>
        </pc:cxnChg>
        <pc:cxnChg chg="add del mod">
          <ac:chgData name="Magalie POMMIER - POK SAS" userId="428126f9-6334-40f4-8798-f9ad14f973c7" providerId="ADAL" clId="{A3DF4C4C-3C3C-4E6D-B786-4796F7F6EC32}" dt="2023-10-16T13:31:26.857" v="4290" actId="478"/>
          <ac:cxnSpMkLst>
            <pc:docMk/>
            <pc:sldMk cId="3221681107" sldId="312"/>
            <ac:cxnSpMk id="15" creationId="{8EA858A1-F067-574F-747F-483681D063E6}"/>
          </ac:cxnSpMkLst>
        </pc:cxnChg>
        <pc:cxnChg chg="add del mod">
          <ac:chgData name="Magalie POMMIER - POK SAS" userId="428126f9-6334-40f4-8798-f9ad14f973c7" providerId="ADAL" clId="{A3DF4C4C-3C3C-4E6D-B786-4796F7F6EC32}" dt="2023-10-16T13:31:26.857" v="4290" actId="478"/>
          <ac:cxnSpMkLst>
            <pc:docMk/>
            <pc:sldMk cId="3221681107" sldId="312"/>
            <ac:cxnSpMk id="17" creationId="{C91E0D30-A4A8-93C9-8CAC-7CC4E3E57EE8}"/>
          </ac:cxnSpMkLst>
        </pc:cxnChg>
        <pc:cxnChg chg="add del mod">
          <ac:chgData name="Magalie POMMIER - POK SAS" userId="428126f9-6334-40f4-8798-f9ad14f973c7" providerId="ADAL" clId="{A3DF4C4C-3C3C-4E6D-B786-4796F7F6EC32}" dt="2023-10-16T12:34:49.551" v="3466" actId="478"/>
          <ac:cxnSpMkLst>
            <pc:docMk/>
            <pc:sldMk cId="3221681107" sldId="312"/>
            <ac:cxnSpMk id="19" creationId="{538CB9AB-0B9E-7981-E74B-52449D481946}"/>
          </ac:cxnSpMkLst>
        </pc:cxnChg>
        <pc:cxnChg chg="add mod">
          <ac:chgData name="Magalie POMMIER - POK SAS" userId="428126f9-6334-40f4-8798-f9ad14f973c7" providerId="ADAL" clId="{A3DF4C4C-3C3C-4E6D-B786-4796F7F6EC32}" dt="2023-10-17T06:11:31.590" v="4491" actId="1076"/>
          <ac:cxnSpMkLst>
            <pc:docMk/>
            <pc:sldMk cId="3221681107" sldId="312"/>
            <ac:cxnSpMk id="20" creationId="{046752AF-8E54-9AE0-62F6-8BFE4A7E7790}"/>
          </ac:cxnSpMkLst>
        </pc:cxnChg>
      </pc:sldChg>
      <pc:sldChg chg="addSp delSp modSp mod delAnim modAnim modNotesTx">
        <pc:chgData name="Magalie POMMIER - POK SAS" userId="428126f9-6334-40f4-8798-f9ad14f973c7" providerId="ADAL" clId="{A3DF4C4C-3C3C-4E6D-B786-4796F7F6EC32}" dt="2023-10-16T13:08:46.797" v="4130" actId="1076"/>
        <pc:sldMkLst>
          <pc:docMk/>
          <pc:sldMk cId="2912728474" sldId="313"/>
        </pc:sldMkLst>
        <pc:picChg chg="add mod">
          <ac:chgData name="Magalie POMMIER - POK SAS" userId="428126f9-6334-40f4-8798-f9ad14f973c7" providerId="ADAL" clId="{A3DF4C4C-3C3C-4E6D-B786-4796F7F6EC32}" dt="2023-10-16T13:08:46.797" v="4130" actId="1076"/>
          <ac:picMkLst>
            <pc:docMk/>
            <pc:sldMk cId="2912728474" sldId="313"/>
            <ac:picMk id="2" creationId="{DF0325D2-4CDE-E4F8-DAB8-AD25BCCF7388}"/>
          </ac:picMkLst>
        </pc:picChg>
        <pc:picChg chg="del">
          <ac:chgData name="Magalie POMMIER - POK SAS" userId="428126f9-6334-40f4-8798-f9ad14f973c7" providerId="ADAL" clId="{A3DF4C4C-3C3C-4E6D-B786-4796F7F6EC32}" dt="2023-10-16T12:40:54.944" v="4112" actId="478"/>
          <ac:picMkLst>
            <pc:docMk/>
            <pc:sldMk cId="2912728474" sldId="313"/>
            <ac:picMk id="5" creationId="{44158AB7-B93D-12D0-A5BF-5A6B818B7452}"/>
          </ac:picMkLst>
        </pc:picChg>
      </pc:sldChg>
      <pc:sldChg chg="addSp delSp modSp mod delAnim modAnim modNotesTx">
        <pc:chgData name="Magalie POMMIER - POK SAS" userId="428126f9-6334-40f4-8798-f9ad14f973c7" providerId="ADAL" clId="{A3DF4C4C-3C3C-4E6D-B786-4796F7F6EC32}" dt="2023-10-17T07:12:44.410" v="4594" actId="1076"/>
        <pc:sldMkLst>
          <pc:docMk/>
          <pc:sldMk cId="2488317832" sldId="314"/>
        </pc:sldMkLst>
        <pc:picChg chg="del">
          <ac:chgData name="Magalie POMMIER - POK SAS" userId="428126f9-6334-40f4-8798-f9ad14f973c7" providerId="ADAL" clId="{A3DF4C4C-3C3C-4E6D-B786-4796F7F6EC32}" dt="2023-10-16T12:41:05.456" v="4121" actId="478"/>
          <ac:picMkLst>
            <pc:docMk/>
            <pc:sldMk cId="2488317832" sldId="314"/>
            <ac:picMk id="3" creationId="{2746E1D2-0B1E-9BFC-C03E-C45B9E818C21}"/>
          </ac:picMkLst>
        </pc:picChg>
        <pc:picChg chg="add mod">
          <ac:chgData name="Magalie POMMIER - POK SAS" userId="428126f9-6334-40f4-8798-f9ad14f973c7" providerId="ADAL" clId="{A3DF4C4C-3C3C-4E6D-B786-4796F7F6EC32}" dt="2023-10-17T07:12:44.410" v="4594" actId="1076"/>
          <ac:picMkLst>
            <pc:docMk/>
            <pc:sldMk cId="2488317832" sldId="314"/>
            <ac:picMk id="3" creationId="{66606035-D810-635C-1018-586B8EF4836F}"/>
          </ac:picMkLst>
        </pc:picChg>
      </pc:sldChg>
      <pc:sldChg chg="modSp mod">
        <pc:chgData name="Magalie POMMIER - POK SAS" userId="428126f9-6334-40f4-8798-f9ad14f973c7" providerId="ADAL" clId="{A3DF4C4C-3C3C-4E6D-B786-4796F7F6EC32}" dt="2023-10-16T12:40:48.983" v="4111" actId="404"/>
        <pc:sldMkLst>
          <pc:docMk/>
          <pc:sldMk cId="3188226897" sldId="315"/>
        </pc:sldMkLst>
        <pc:spChg chg="mod">
          <ac:chgData name="Magalie POMMIER - POK SAS" userId="428126f9-6334-40f4-8798-f9ad14f973c7" providerId="ADAL" clId="{A3DF4C4C-3C3C-4E6D-B786-4796F7F6EC32}" dt="2023-10-16T12:40:48.983" v="4111" actId="404"/>
          <ac:spMkLst>
            <pc:docMk/>
            <pc:sldMk cId="3188226897" sldId="315"/>
            <ac:spMk id="3" creationId="{CB33A10E-288E-D064-1A56-9737A49A6F79}"/>
          </ac:spMkLst>
        </pc:spChg>
      </pc:sldChg>
      <pc:sldChg chg="modSp mod">
        <pc:chgData name="Magalie POMMIER - POK SAS" userId="428126f9-6334-40f4-8798-f9ad14f973c7" providerId="ADAL" clId="{A3DF4C4C-3C3C-4E6D-B786-4796F7F6EC32}" dt="2023-10-16T12:41:01.824" v="4120" actId="20577"/>
        <pc:sldMkLst>
          <pc:docMk/>
          <pc:sldMk cId="631682069" sldId="316"/>
        </pc:sldMkLst>
        <pc:spChg chg="mod">
          <ac:chgData name="Magalie POMMIER - POK SAS" userId="428126f9-6334-40f4-8798-f9ad14f973c7" providerId="ADAL" clId="{A3DF4C4C-3C3C-4E6D-B786-4796F7F6EC32}" dt="2023-10-16T12:41:01.824" v="4120" actId="20577"/>
          <ac:spMkLst>
            <pc:docMk/>
            <pc:sldMk cId="631682069" sldId="316"/>
            <ac:spMk id="3" creationId="{62A7DFD3-21B5-72E2-668C-E794E051B3E7}"/>
          </ac:spMkLst>
        </pc:spChg>
      </pc:sldChg>
      <pc:sldChg chg="modSp mod">
        <pc:chgData name="Magalie POMMIER - POK SAS" userId="428126f9-6334-40f4-8798-f9ad14f973c7" providerId="ADAL" clId="{A3DF4C4C-3C3C-4E6D-B786-4796F7F6EC32}" dt="2023-10-17T07:57:28.521" v="5145" actId="20577"/>
        <pc:sldMkLst>
          <pc:docMk/>
          <pc:sldMk cId="1630544551" sldId="317"/>
        </pc:sldMkLst>
        <pc:spChg chg="mod">
          <ac:chgData name="Magalie POMMIER - POK SAS" userId="428126f9-6334-40f4-8798-f9ad14f973c7" providerId="ADAL" clId="{A3DF4C4C-3C3C-4E6D-B786-4796F7F6EC32}" dt="2023-10-17T07:57:28.521" v="5145" actId="20577"/>
          <ac:spMkLst>
            <pc:docMk/>
            <pc:sldMk cId="1630544551" sldId="317"/>
            <ac:spMk id="6" creationId="{C75B4774-DE8A-D304-218A-50B00434E2E3}"/>
          </ac:spMkLst>
        </pc:spChg>
      </pc:sldChg>
    </pc:docChg>
  </pc:docChgLst>
  <pc:docChgLst>
    <pc:chgData name="Magalie POMMIER - POK SAS" userId="428126f9-6334-40f4-8798-f9ad14f973c7" providerId="ADAL" clId="{F7A14D5F-B1DB-4F2F-B392-9C93406A65C9}"/>
    <pc:docChg chg="undo custSel addSld modSld sldOrd modSection">
      <pc:chgData name="Magalie POMMIER - POK SAS" userId="428126f9-6334-40f4-8798-f9ad14f973c7" providerId="ADAL" clId="{F7A14D5F-B1DB-4F2F-B392-9C93406A65C9}" dt="2023-10-16T08:08:31.347" v="9654" actId="1076"/>
      <pc:docMkLst>
        <pc:docMk/>
      </pc:docMkLst>
      <pc:sldChg chg="addSp modSp mod modAnim modNotesTx">
        <pc:chgData name="Magalie POMMIER - POK SAS" userId="428126f9-6334-40f4-8798-f9ad14f973c7" providerId="ADAL" clId="{F7A14D5F-B1DB-4F2F-B392-9C93406A65C9}" dt="2023-10-13T13:40:09.926" v="7734" actId="1076"/>
        <pc:sldMkLst>
          <pc:docMk/>
          <pc:sldMk cId="3637848477" sldId="270"/>
        </pc:sldMkLst>
        <pc:spChg chg="add mod">
          <ac:chgData name="Magalie POMMIER - POK SAS" userId="428126f9-6334-40f4-8798-f9ad14f973c7" providerId="ADAL" clId="{F7A14D5F-B1DB-4F2F-B392-9C93406A65C9}" dt="2023-10-13T06:44:13.087" v="3662" actId="1076"/>
          <ac:spMkLst>
            <pc:docMk/>
            <pc:sldMk cId="3637848477" sldId="270"/>
            <ac:spMk id="3" creationId="{56BDDAE5-3BEA-95C9-E738-ED811C86D04C}"/>
          </ac:spMkLst>
        </pc:spChg>
        <pc:spChg chg="add mod">
          <ac:chgData name="Magalie POMMIER - POK SAS" userId="428126f9-6334-40f4-8798-f9ad14f973c7" providerId="ADAL" clId="{F7A14D5F-B1DB-4F2F-B392-9C93406A65C9}" dt="2023-10-13T06:44:16.207" v="3663" actId="1076"/>
          <ac:spMkLst>
            <pc:docMk/>
            <pc:sldMk cId="3637848477" sldId="270"/>
            <ac:spMk id="4" creationId="{A4C989B8-E44B-7358-0863-52D1FB5F594F}"/>
          </ac:spMkLst>
        </pc:spChg>
        <pc:spChg chg="mod">
          <ac:chgData name="Magalie POMMIER - POK SAS" userId="428126f9-6334-40f4-8798-f9ad14f973c7" providerId="ADAL" clId="{F7A14D5F-B1DB-4F2F-B392-9C93406A65C9}" dt="2023-10-13T09:26:47.591" v="4060" actId="403"/>
          <ac:spMkLst>
            <pc:docMk/>
            <pc:sldMk cId="3637848477" sldId="270"/>
            <ac:spMk id="5" creationId="{81FE95E8-70FC-DB72-4061-4EC5BD0A4C2F}"/>
          </ac:spMkLst>
        </pc:spChg>
        <pc:spChg chg="add mod">
          <ac:chgData name="Magalie POMMIER - POK SAS" userId="428126f9-6334-40f4-8798-f9ad14f973c7" providerId="ADAL" clId="{F7A14D5F-B1DB-4F2F-B392-9C93406A65C9}" dt="2023-10-13T06:44:26.776" v="3667" actId="1076"/>
          <ac:spMkLst>
            <pc:docMk/>
            <pc:sldMk cId="3637848477" sldId="270"/>
            <ac:spMk id="6" creationId="{A4B739BE-B001-B90E-E3D1-9DDAA9F5FAA7}"/>
          </ac:spMkLst>
        </pc:spChg>
        <pc:spChg chg="add mod">
          <ac:chgData name="Magalie POMMIER - POK SAS" userId="428126f9-6334-40f4-8798-f9ad14f973c7" providerId="ADAL" clId="{F7A14D5F-B1DB-4F2F-B392-9C93406A65C9}" dt="2023-10-13T06:45:59.464" v="3817" actId="1076"/>
          <ac:spMkLst>
            <pc:docMk/>
            <pc:sldMk cId="3637848477" sldId="270"/>
            <ac:spMk id="7" creationId="{179514F0-8C4B-DD11-FDDE-9C20B7C34D7C}"/>
          </ac:spMkLst>
        </pc:spChg>
        <pc:spChg chg="add mod">
          <ac:chgData name="Magalie POMMIER - POK SAS" userId="428126f9-6334-40f4-8798-f9ad14f973c7" providerId="ADAL" clId="{F7A14D5F-B1DB-4F2F-B392-9C93406A65C9}" dt="2023-10-13T06:46:05.832" v="3819" actId="1076"/>
          <ac:spMkLst>
            <pc:docMk/>
            <pc:sldMk cId="3637848477" sldId="270"/>
            <ac:spMk id="8" creationId="{679F4397-B5FD-56B2-5978-38DA03E97AA7}"/>
          </ac:spMkLst>
        </pc:spChg>
        <pc:spChg chg="add mod">
          <ac:chgData name="Magalie POMMIER - POK SAS" userId="428126f9-6334-40f4-8798-f9ad14f973c7" providerId="ADAL" clId="{F7A14D5F-B1DB-4F2F-B392-9C93406A65C9}" dt="2023-10-13T06:44:18.350" v="3664" actId="1076"/>
          <ac:spMkLst>
            <pc:docMk/>
            <pc:sldMk cId="3637848477" sldId="270"/>
            <ac:spMk id="9" creationId="{0919BBB0-2D9D-7282-0DF5-8CDB5D934BDD}"/>
          </ac:spMkLst>
        </pc:spChg>
        <pc:spChg chg="add mod">
          <ac:chgData name="Magalie POMMIER - POK SAS" userId="428126f9-6334-40f4-8798-f9ad14f973c7" providerId="ADAL" clId="{F7A14D5F-B1DB-4F2F-B392-9C93406A65C9}" dt="2023-10-13T06:44:28.822" v="3668" actId="1076"/>
          <ac:spMkLst>
            <pc:docMk/>
            <pc:sldMk cId="3637848477" sldId="270"/>
            <ac:spMk id="10" creationId="{575E48DE-A856-D749-798B-8F1A366B92BA}"/>
          </ac:spMkLst>
        </pc:spChg>
        <pc:spChg chg="add mod">
          <ac:chgData name="Magalie POMMIER - POK SAS" userId="428126f9-6334-40f4-8798-f9ad14f973c7" providerId="ADAL" clId="{F7A14D5F-B1DB-4F2F-B392-9C93406A65C9}" dt="2023-10-13T06:46:02.054" v="3818" actId="1076"/>
          <ac:spMkLst>
            <pc:docMk/>
            <pc:sldMk cId="3637848477" sldId="270"/>
            <ac:spMk id="11" creationId="{656A8885-6D2F-D486-D1F2-96B0ED285995}"/>
          </ac:spMkLst>
        </pc:spChg>
        <pc:spChg chg="add mod">
          <ac:chgData name="Magalie POMMIER - POK SAS" userId="428126f9-6334-40f4-8798-f9ad14f973c7" providerId="ADAL" clId="{F7A14D5F-B1DB-4F2F-B392-9C93406A65C9}" dt="2023-10-13T06:46:08.510" v="3820" actId="1076"/>
          <ac:spMkLst>
            <pc:docMk/>
            <pc:sldMk cId="3637848477" sldId="270"/>
            <ac:spMk id="12" creationId="{2D5870FD-D110-A178-9AE7-0AFA41E4B8ED}"/>
          </ac:spMkLst>
        </pc:spChg>
        <pc:spChg chg="add mod">
          <ac:chgData name="Magalie POMMIER - POK SAS" userId="428126f9-6334-40f4-8798-f9ad14f973c7" providerId="ADAL" clId="{F7A14D5F-B1DB-4F2F-B392-9C93406A65C9}" dt="2023-10-13T06:46:16.185" v="3822" actId="207"/>
          <ac:spMkLst>
            <pc:docMk/>
            <pc:sldMk cId="3637848477" sldId="270"/>
            <ac:spMk id="13" creationId="{89C23A80-A274-63A7-8AF0-0594FBAE0E6A}"/>
          </ac:spMkLst>
        </pc:spChg>
        <pc:picChg chg="add mod">
          <ac:chgData name="Magalie POMMIER - POK SAS" userId="428126f9-6334-40f4-8798-f9ad14f973c7" providerId="ADAL" clId="{F7A14D5F-B1DB-4F2F-B392-9C93406A65C9}" dt="2023-10-13T13:40:09.926" v="7734" actId="1076"/>
          <ac:picMkLst>
            <pc:docMk/>
            <pc:sldMk cId="3637848477" sldId="270"/>
            <ac:picMk id="14" creationId="{6B4BFD75-3835-5BD1-EE50-68AE0505CE24}"/>
          </ac:picMkLst>
        </pc:picChg>
      </pc:sldChg>
      <pc:sldChg chg="addSp delSp modSp mod modAnim modNotesTx">
        <pc:chgData name="Magalie POMMIER - POK SAS" userId="428126f9-6334-40f4-8798-f9ad14f973c7" providerId="ADAL" clId="{F7A14D5F-B1DB-4F2F-B392-9C93406A65C9}" dt="2023-10-16T06:13:39.806" v="8292" actId="1076"/>
        <pc:sldMkLst>
          <pc:docMk/>
          <pc:sldMk cId="3120845671" sldId="278"/>
        </pc:sldMkLst>
        <pc:spChg chg="add del">
          <ac:chgData name="Magalie POMMIER - POK SAS" userId="428126f9-6334-40f4-8798-f9ad14f973c7" providerId="ADAL" clId="{F7A14D5F-B1DB-4F2F-B392-9C93406A65C9}" dt="2023-10-13T09:31:50.143" v="4069" actId="478"/>
          <ac:spMkLst>
            <pc:docMk/>
            <pc:sldMk cId="3120845671" sldId="278"/>
            <ac:spMk id="4" creationId="{70BC9C22-B246-7DBA-1CB8-5604F06D197F}"/>
          </ac:spMkLst>
        </pc:spChg>
        <pc:spChg chg="add mod">
          <ac:chgData name="Magalie POMMIER - POK SAS" userId="428126f9-6334-40f4-8798-f9ad14f973c7" providerId="ADAL" clId="{F7A14D5F-B1DB-4F2F-B392-9C93406A65C9}" dt="2023-10-13T09:35:10.989" v="4155" actId="1076"/>
          <ac:spMkLst>
            <pc:docMk/>
            <pc:sldMk cId="3120845671" sldId="278"/>
            <ac:spMk id="5" creationId="{46DE7300-81EB-8725-7212-A8822F61FCAB}"/>
          </ac:spMkLst>
        </pc:spChg>
        <pc:spChg chg="mod">
          <ac:chgData name="Magalie POMMIER - POK SAS" userId="428126f9-6334-40f4-8798-f9ad14f973c7" providerId="ADAL" clId="{F7A14D5F-B1DB-4F2F-B392-9C93406A65C9}" dt="2023-10-13T09:27:00.758" v="4062" actId="404"/>
          <ac:spMkLst>
            <pc:docMk/>
            <pc:sldMk cId="3120845671" sldId="278"/>
            <ac:spMk id="6" creationId="{26442875-A862-7D71-5513-22B77589EF9C}"/>
          </ac:spMkLst>
        </pc:spChg>
        <pc:spChg chg="add mod">
          <ac:chgData name="Magalie POMMIER - POK SAS" userId="428126f9-6334-40f4-8798-f9ad14f973c7" providerId="ADAL" clId="{F7A14D5F-B1DB-4F2F-B392-9C93406A65C9}" dt="2023-10-13T09:38:02.167" v="4269" actId="14100"/>
          <ac:spMkLst>
            <pc:docMk/>
            <pc:sldMk cId="3120845671" sldId="278"/>
            <ac:spMk id="8" creationId="{A0DF2166-F500-FD7C-375C-6E3AD80C05E4}"/>
          </ac:spMkLst>
        </pc:spChg>
        <pc:picChg chg="add mod modCrop">
          <ac:chgData name="Magalie POMMIER - POK SAS" userId="428126f9-6334-40f4-8798-f9ad14f973c7" providerId="ADAL" clId="{F7A14D5F-B1DB-4F2F-B392-9C93406A65C9}" dt="2023-10-13T09:34:51.693" v="4153" actId="1076"/>
          <ac:picMkLst>
            <pc:docMk/>
            <pc:sldMk cId="3120845671" sldId="278"/>
            <ac:picMk id="2" creationId="{3B4EF5E4-00C3-2E17-BA84-44096D405062}"/>
          </ac:picMkLst>
        </pc:picChg>
        <pc:picChg chg="add mod">
          <ac:chgData name="Magalie POMMIER - POK SAS" userId="428126f9-6334-40f4-8798-f9ad14f973c7" providerId="ADAL" clId="{F7A14D5F-B1DB-4F2F-B392-9C93406A65C9}" dt="2023-10-16T06:13:39.806" v="8292" actId="1076"/>
          <ac:picMkLst>
            <pc:docMk/>
            <pc:sldMk cId="3120845671" sldId="278"/>
            <ac:picMk id="4" creationId="{AF2A2B65-A6E3-9AD0-ADED-E7697C3CADDE}"/>
          </ac:picMkLst>
        </pc:picChg>
        <pc:picChg chg="add mod modCrop">
          <ac:chgData name="Magalie POMMIER - POK SAS" userId="428126f9-6334-40f4-8798-f9ad14f973c7" providerId="ADAL" clId="{F7A14D5F-B1DB-4F2F-B392-9C93406A65C9}" dt="2023-10-13T09:34:47.541" v="4152" actId="14100"/>
          <ac:picMkLst>
            <pc:docMk/>
            <pc:sldMk cId="3120845671" sldId="278"/>
            <ac:picMk id="7" creationId="{82BE5826-AEB9-C937-869E-5615CAA5DFEB}"/>
          </ac:picMkLst>
        </pc:picChg>
      </pc:sldChg>
      <pc:sldChg chg="modSp mod">
        <pc:chgData name="Magalie POMMIER - POK SAS" userId="428126f9-6334-40f4-8798-f9ad14f973c7" providerId="ADAL" clId="{F7A14D5F-B1DB-4F2F-B392-9C93406A65C9}" dt="2023-10-16T08:01:13.747" v="9553" actId="403"/>
        <pc:sldMkLst>
          <pc:docMk/>
          <pc:sldMk cId="939155511" sldId="296"/>
        </pc:sldMkLst>
        <pc:spChg chg="mod">
          <ac:chgData name="Magalie POMMIER - POK SAS" userId="428126f9-6334-40f4-8798-f9ad14f973c7" providerId="ADAL" clId="{F7A14D5F-B1DB-4F2F-B392-9C93406A65C9}" dt="2023-10-16T08:01:13.747" v="9553" actId="403"/>
          <ac:spMkLst>
            <pc:docMk/>
            <pc:sldMk cId="939155511" sldId="296"/>
            <ac:spMk id="3" creationId="{00000000-0000-0000-0000-000000000000}"/>
          </ac:spMkLst>
        </pc:spChg>
      </pc:sldChg>
      <pc:sldChg chg="addSp modSp mod modAnim modNotesTx">
        <pc:chgData name="Magalie POMMIER - POK SAS" userId="428126f9-6334-40f4-8798-f9ad14f973c7" providerId="ADAL" clId="{F7A14D5F-B1DB-4F2F-B392-9C93406A65C9}" dt="2023-10-13T13:30:32.229" v="7721" actId="1076"/>
        <pc:sldMkLst>
          <pc:docMk/>
          <pc:sldMk cId="1336060864" sldId="309"/>
        </pc:sldMkLst>
        <pc:spChg chg="add mod">
          <ac:chgData name="Magalie POMMIER - POK SAS" userId="428126f9-6334-40f4-8798-f9ad14f973c7" providerId="ADAL" clId="{F7A14D5F-B1DB-4F2F-B392-9C93406A65C9}" dt="2023-10-13T13:30:28.551" v="7720" actId="20577"/>
          <ac:spMkLst>
            <pc:docMk/>
            <pc:sldMk cId="1336060864" sldId="309"/>
            <ac:spMk id="2" creationId="{6EC931EF-EE26-9640-F584-8A491EE1E0DE}"/>
          </ac:spMkLst>
        </pc:spChg>
        <pc:spChg chg="mod">
          <ac:chgData name="Magalie POMMIER - POK SAS" userId="428126f9-6334-40f4-8798-f9ad14f973c7" providerId="ADAL" clId="{F7A14D5F-B1DB-4F2F-B392-9C93406A65C9}" dt="2023-10-13T06:16:26.625" v="15" actId="1076"/>
          <ac:spMkLst>
            <pc:docMk/>
            <pc:sldMk cId="1336060864" sldId="309"/>
            <ac:spMk id="5" creationId="{D7DE8FD9-2AAE-6C34-F91A-4E8EB371F615}"/>
          </ac:spMkLst>
        </pc:spChg>
        <pc:picChg chg="add mod">
          <ac:chgData name="Magalie POMMIER - POK SAS" userId="428126f9-6334-40f4-8798-f9ad14f973c7" providerId="ADAL" clId="{F7A14D5F-B1DB-4F2F-B392-9C93406A65C9}" dt="2023-10-13T13:30:32.229" v="7721" actId="1076"/>
          <ac:picMkLst>
            <pc:docMk/>
            <pc:sldMk cId="1336060864" sldId="309"/>
            <ac:picMk id="4" creationId="{BF3F2707-F2CF-974C-88C4-B1746326B84D}"/>
          </ac:picMkLst>
        </pc:picChg>
      </pc:sldChg>
      <pc:sldChg chg="addSp delSp modSp new mod ord modAnim modNotesTx">
        <pc:chgData name="Magalie POMMIER - POK SAS" userId="428126f9-6334-40f4-8798-f9ad14f973c7" providerId="ADAL" clId="{F7A14D5F-B1DB-4F2F-B392-9C93406A65C9}" dt="2023-10-16T06:21:15.894" v="8297" actId="1076"/>
        <pc:sldMkLst>
          <pc:docMk/>
          <pc:sldMk cId="3221681107" sldId="312"/>
        </pc:sldMkLst>
        <pc:spChg chg="del">
          <ac:chgData name="Magalie POMMIER - POK SAS" userId="428126f9-6334-40f4-8798-f9ad14f973c7" providerId="ADAL" clId="{F7A14D5F-B1DB-4F2F-B392-9C93406A65C9}" dt="2023-10-13T12:23:46.857" v="6226" actId="478"/>
          <ac:spMkLst>
            <pc:docMk/>
            <pc:sldMk cId="3221681107" sldId="312"/>
            <ac:spMk id="2" creationId="{38324741-D606-9239-CE36-D8D327850C8A}"/>
          </ac:spMkLst>
        </pc:spChg>
        <pc:spChg chg="del">
          <ac:chgData name="Magalie POMMIER - POK SAS" userId="428126f9-6334-40f4-8798-f9ad14f973c7" providerId="ADAL" clId="{F7A14D5F-B1DB-4F2F-B392-9C93406A65C9}" dt="2023-10-13T12:23:44.306" v="6225" actId="478"/>
          <ac:spMkLst>
            <pc:docMk/>
            <pc:sldMk cId="3221681107" sldId="312"/>
            <ac:spMk id="4" creationId="{14B576D9-1525-2343-7F23-024ED5792554}"/>
          </ac:spMkLst>
        </pc:spChg>
        <pc:spChg chg="del">
          <ac:chgData name="Magalie POMMIER - POK SAS" userId="428126f9-6334-40f4-8798-f9ad14f973c7" providerId="ADAL" clId="{F7A14D5F-B1DB-4F2F-B392-9C93406A65C9}" dt="2023-10-13T12:23:40.993" v="6223" actId="478"/>
          <ac:spMkLst>
            <pc:docMk/>
            <pc:sldMk cId="3221681107" sldId="312"/>
            <ac:spMk id="5" creationId="{F7786867-A809-04D0-1EDE-F67B5A4497D8}"/>
          </ac:spMkLst>
        </pc:spChg>
        <pc:spChg chg="add mod">
          <ac:chgData name="Magalie POMMIER - POK SAS" userId="428126f9-6334-40f4-8798-f9ad14f973c7" providerId="ADAL" clId="{F7A14D5F-B1DB-4F2F-B392-9C93406A65C9}" dt="2023-10-13T12:23:41.508" v="6224"/>
          <ac:spMkLst>
            <pc:docMk/>
            <pc:sldMk cId="3221681107" sldId="312"/>
            <ac:spMk id="6" creationId="{BD60AF28-5403-1961-D562-3F64608500CC}"/>
          </ac:spMkLst>
        </pc:spChg>
        <pc:picChg chg="add mod">
          <ac:chgData name="Magalie POMMIER - POK SAS" userId="428126f9-6334-40f4-8798-f9ad14f973c7" providerId="ADAL" clId="{F7A14D5F-B1DB-4F2F-B392-9C93406A65C9}" dt="2023-10-16T06:21:15.894" v="8297" actId="1076"/>
          <ac:picMkLst>
            <pc:docMk/>
            <pc:sldMk cId="3221681107" sldId="312"/>
            <ac:picMk id="2" creationId="{14CAF9D0-7198-BBF2-9C3F-1DEA94C36CED}"/>
          </ac:picMkLst>
        </pc:picChg>
        <pc:picChg chg="add mod">
          <ac:chgData name="Magalie POMMIER - POK SAS" userId="428126f9-6334-40f4-8798-f9ad14f973c7" providerId="ADAL" clId="{F7A14D5F-B1DB-4F2F-B392-9C93406A65C9}" dt="2023-10-13T12:30:09.049" v="6354" actId="1076"/>
          <ac:picMkLst>
            <pc:docMk/>
            <pc:sldMk cId="3221681107" sldId="312"/>
            <ac:picMk id="8" creationId="{F8C816DF-E60B-67F8-CB59-0088919B2A0B}"/>
          </ac:picMkLst>
        </pc:picChg>
        <pc:picChg chg="add mod">
          <ac:chgData name="Magalie POMMIER - POK SAS" userId="428126f9-6334-40f4-8798-f9ad14f973c7" providerId="ADAL" clId="{F7A14D5F-B1DB-4F2F-B392-9C93406A65C9}" dt="2023-10-13T12:30:21.690" v="6357" actId="1076"/>
          <ac:picMkLst>
            <pc:docMk/>
            <pc:sldMk cId="3221681107" sldId="312"/>
            <ac:picMk id="10" creationId="{F328C9F7-D9CE-0E4E-1EFB-00B85AE8EEE3}"/>
          </ac:picMkLst>
        </pc:picChg>
        <pc:picChg chg="add mod">
          <ac:chgData name="Magalie POMMIER - POK SAS" userId="428126f9-6334-40f4-8798-f9ad14f973c7" providerId="ADAL" clId="{F7A14D5F-B1DB-4F2F-B392-9C93406A65C9}" dt="2023-10-13T12:30:12.298" v="6356" actId="1076"/>
          <ac:picMkLst>
            <pc:docMk/>
            <pc:sldMk cId="3221681107" sldId="312"/>
            <ac:picMk id="12" creationId="{88FF9EB3-B443-065C-C392-402456343809}"/>
          </ac:picMkLst>
        </pc:picChg>
        <pc:picChg chg="add mod">
          <ac:chgData name="Magalie POMMIER - POK SAS" userId="428126f9-6334-40f4-8798-f9ad14f973c7" providerId="ADAL" clId="{F7A14D5F-B1DB-4F2F-B392-9C93406A65C9}" dt="2023-10-13T12:30:26.202" v="6358" actId="1076"/>
          <ac:picMkLst>
            <pc:docMk/>
            <pc:sldMk cId="3221681107" sldId="312"/>
            <ac:picMk id="14" creationId="{C18058CC-2EA3-B4A4-08E1-E6C9DC79073E}"/>
          </ac:picMkLst>
        </pc:picChg>
        <pc:picChg chg="add mod">
          <ac:chgData name="Magalie POMMIER - POK SAS" userId="428126f9-6334-40f4-8798-f9ad14f973c7" providerId="ADAL" clId="{F7A14D5F-B1DB-4F2F-B392-9C93406A65C9}" dt="2023-10-13T12:30:29.889" v="6359" actId="1076"/>
          <ac:picMkLst>
            <pc:docMk/>
            <pc:sldMk cId="3221681107" sldId="312"/>
            <ac:picMk id="16" creationId="{D3CE00CF-4FC0-F7A6-8B84-E7799FEB9EF8}"/>
          </ac:picMkLst>
        </pc:picChg>
        <pc:picChg chg="add mod">
          <ac:chgData name="Magalie POMMIER - POK SAS" userId="428126f9-6334-40f4-8798-f9ad14f973c7" providerId="ADAL" clId="{F7A14D5F-B1DB-4F2F-B392-9C93406A65C9}" dt="2023-10-13T12:31:58.042" v="6433" actId="1076"/>
          <ac:picMkLst>
            <pc:docMk/>
            <pc:sldMk cId="3221681107" sldId="312"/>
            <ac:picMk id="18" creationId="{E188A836-DD66-1195-8C16-246EF462CC23}"/>
          </ac:picMkLst>
        </pc:picChg>
      </pc:sldChg>
      <pc:sldChg chg="addSp delSp modSp new mod ord delAnim modAnim modNotesTx">
        <pc:chgData name="Magalie POMMIER - POK SAS" userId="428126f9-6334-40f4-8798-f9ad14f973c7" providerId="ADAL" clId="{F7A14D5F-B1DB-4F2F-B392-9C93406A65C9}" dt="2023-10-16T07:11:37.447" v="8549" actId="1076"/>
        <pc:sldMkLst>
          <pc:docMk/>
          <pc:sldMk cId="2912728474" sldId="313"/>
        </pc:sldMkLst>
        <pc:spChg chg="del">
          <ac:chgData name="Magalie POMMIER - POK SAS" userId="428126f9-6334-40f4-8798-f9ad14f973c7" providerId="ADAL" clId="{F7A14D5F-B1DB-4F2F-B392-9C93406A65C9}" dt="2023-10-13T12:59:40.179" v="7704" actId="478"/>
          <ac:spMkLst>
            <pc:docMk/>
            <pc:sldMk cId="2912728474" sldId="313"/>
            <ac:spMk id="2" creationId="{DCA42B64-B723-BB8C-BD2D-07023A0E0DDC}"/>
          </ac:spMkLst>
        </pc:spChg>
        <pc:spChg chg="del">
          <ac:chgData name="Magalie POMMIER - POK SAS" userId="428126f9-6334-40f4-8798-f9ad14f973c7" providerId="ADAL" clId="{F7A14D5F-B1DB-4F2F-B392-9C93406A65C9}" dt="2023-10-13T12:59:42.051" v="7705" actId="478"/>
          <ac:spMkLst>
            <pc:docMk/>
            <pc:sldMk cId="2912728474" sldId="313"/>
            <ac:spMk id="3" creationId="{73C17013-A18F-257F-081F-7CD6CFB356C6}"/>
          </ac:spMkLst>
        </pc:spChg>
        <pc:spChg chg="del">
          <ac:chgData name="Magalie POMMIER - POK SAS" userId="428126f9-6334-40f4-8798-f9ad14f973c7" providerId="ADAL" clId="{F7A14D5F-B1DB-4F2F-B392-9C93406A65C9}" dt="2023-10-13T12:59:43.282" v="7706" actId="478"/>
          <ac:spMkLst>
            <pc:docMk/>
            <pc:sldMk cId="2912728474" sldId="313"/>
            <ac:spMk id="5" creationId="{7070D186-057E-E7A2-4A77-DA9B6DB2FF75}"/>
          </ac:spMkLst>
        </pc:spChg>
        <pc:spChg chg="del">
          <ac:chgData name="Magalie POMMIER - POK SAS" userId="428126f9-6334-40f4-8798-f9ad14f973c7" providerId="ADAL" clId="{F7A14D5F-B1DB-4F2F-B392-9C93406A65C9}" dt="2023-10-16T06:49:36.430" v="8389" actId="478"/>
          <ac:spMkLst>
            <pc:docMk/>
            <pc:sldMk cId="2912728474" sldId="313"/>
            <ac:spMk id="6" creationId="{7DD6A80F-A6B6-274F-CC34-E02190EB139D}"/>
          </ac:spMkLst>
        </pc:spChg>
        <pc:picChg chg="add del mod">
          <ac:chgData name="Magalie POMMIER - POK SAS" userId="428126f9-6334-40f4-8798-f9ad14f973c7" providerId="ADAL" clId="{F7A14D5F-B1DB-4F2F-B392-9C93406A65C9}" dt="2023-10-16T06:54:32.149" v="8496" actId="478"/>
          <ac:picMkLst>
            <pc:docMk/>
            <pc:sldMk cId="2912728474" sldId="313"/>
            <ac:picMk id="2" creationId="{D2B00013-3E08-B4A5-AA32-E4442AF0B7F8}"/>
          </ac:picMkLst>
        </pc:picChg>
        <pc:picChg chg="add del mod">
          <ac:chgData name="Magalie POMMIER - POK SAS" userId="428126f9-6334-40f4-8798-f9ad14f973c7" providerId="ADAL" clId="{F7A14D5F-B1DB-4F2F-B392-9C93406A65C9}" dt="2023-10-16T07:10:39.372" v="8500" actId="478"/>
          <ac:picMkLst>
            <pc:docMk/>
            <pc:sldMk cId="2912728474" sldId="313"/>
            <ac:picMk id="3" creationId="{2BE10C83-09BF-2AE2-EED7-492E3D43BC99}"/>
          </ac:picMkLst>
        </pc:picChg>
        <pc:picChg chg="add mod">
          <ac:chgData name="Magalie POMMIER - POK SAS" userId="428126f9-6334-40f4-8798-f9ad14f973c7" providerId="ADAL" clId="{F7A14D5F-B1DB-4F2F-B392-9C93406A65C9}" dt="2023-10-16T07:11:37.447" v="8549" actId="1076"/>
          <ac:picMkLst>
            <pc:docMk/>
            <pc:sldMk cId="2912728474" sldId="313"/>
            <ac:picMk id="5" creationId="{44158AB7-B93D-12D0-A5BF-5A6B818B7452}"/>
          </ac:picMkLst>
        </pc:picChg>
      </pc:sldChg>
      <pc:sldChg chg="addSp delSp modSp new mod ord modAnim modNotesTx">
        <pc:chgData name="Magalie POMMIER - POK SAS" userId="428126f9-6334-40f4-8798-f9ad14f973c7" providerId="ADAL" clId="{F7A14D5F-B1DB-4F2F-B392-9C93406A65C9}" dt="2023-10-16T07:59:05.133" v="9541" actId="20577"/>
        <pc:sldMkLst>
          <pc:docMk/>
          <pc:sldMk cId="2488317832" sldId="314"/>
        </pc:sldMkLst>
        <pc:spChg chg="del">
          <ac:chgData name="Magalie POMMIER - POK SAS" userId="428126f9-6334-40f4-8798-f9ad14f973c7" providerId="ADAL" clId="{F7A14D5F-B1DB-4F2F-B392-9C93406A65C9}" dt="2023-10-13T12:59:47.456" v="7708" actId="478"/>
          <ac:spMkLst>
            <pc:docMk/>
            <pc:sldMk cId="2488317832" sldId="314"/>
            <ac:spMk id="3" creationId="{CDF483B5-CEDC-E6E5-F4C6-330DA418479C}"/>
          </ac:spMkLst>
        </pc:spChg>
        <pc:spChg chg="del">
          <ac:chgData name="Magalie POMMIER - POK SAS" userId="428126f9-6334-40f4-8798-f9ad14f973c7" providerId="ADAL" clId="{F7A14D5F-B1DB-4F2F-B392-9C93406A65C9}" dt="2023-10-13T12:59:46.426" v="7707" actId="478"/>
          <ac:spMkLst>
            <pc:docMk/>
            <pc:sldMk cId="2488317832" sldId="314"/>
            <ac:spMk id="4" creationId="{8A72F9C7-D033-2331-DA0B-C58BBBC77945}"/>
          </ac:spMkLst>
        </pc:spChg>
        <pc:picChg chg="add mod">
          <ac:chgData name="Magalie POMMIER - POK SAS" userId="428126f9-6334-40f4-8798-f9ad14f973c7" providerId="ADAL" clId="{F7A14D5F-B1DB-4F2F-B392-9C93406A65C9}" dt="2023-10-16T07:51:02.165" v="8614" actId="1076"/>
          <ac:picMkLst>
            <pc:docMk/>
            <pc:sldMk cId="2488317832" sldId="314"/>
            <ac:picMk id="3" creationId="{2746E1D2-0B1E-9BFC-C03E-C45B9E818C21}"/>
          </ac:picMkLst>
        </pc:picChg>
      </pc:sldChg>
      <pc:sldChg chg="modSp new mod ord">
        <pc:chgData name="Magalie POMMIER - POK SAS" userId="428126f9-6334-40f4-8798-f9ad14f973c7" providerId="ADAL" clId="{F7A14D5F-B1DB-4F2F-B392-9C93406A65C9}" dt="2023-10-16T06:49:02.671" v="8384" actId="20577"/>
        <pc:sldMkLst>
          <pc:docMk/>
          <pc:sldMk cId="3188226897" sldId="315"/>
        </pc:sldMkLst>
        <pc:spChg chg="mod">
          <ac:chgData name="Magalie POMMIER - POK SAS" userId="428126f9-6334-40f4-8798-f9ad14f973c7" providerId="ADAL" clId="{F7A14D5F-B1DB-4F2F-B392-9C93406A65C9}" dt="2023-10-16T06:49:02.671" v="8384" actId="20577"/>
          <ac:spMkLst>
            <pc:docMk/>
            <pc:sldMk cId="3188226897" sldId="315"/>
            <ac:spMk id="2" creationId="{828EC05D-2425-BBA0-8616-FE22100F5991}"/>
          </ac:spMkLst>
        </pc:spChg>
        <pc:spChg chg="mod">
          <ac:chgData name="Magalie POMMIER - POK SAS" userId="428126f9-6334-40f4-8798-f9ad14f973c7" providerId="ADAL" clId="{F7A14D5F-B1DB-4F2F-B392-9C93406A65C9}" dt="2023-10-16T06:48:47.934" v="8337" actId="1076"/>
          <ac:spMkLst>
            <pc:docMk/>
            <pc:sldMk cId="3188226897" sldId="315"/>
            <ac:spMk id="3" creationId="{CB33A10E-288E-D064-1A56-9737A49A6F79}"/>
          </ac:spMkLst>
        </pc:spChg>
      </pc:sldChg>
      <pc:sldChg chg="modSp new mod ord">
        <pc:chgData name="Magalie POMMIER - POK SAS" userId="428126f9-6334-40f4-8798-f9ad14f973c7" providerId="ADAL" clId="{F7A14D5F-B1DB-4F2F-B392-9C93406A65C9}" dt="2023-10-16T07:48:54.999" v="8608" actId="20577"/>
        <pc:sldMkLst>
          <pc:docMk/>
          <pc:sldMk cId="631682069" sldId="316"/>
        </pc:sldMkLst>
        <pc:spChg chg="mod">
          <ac:chgData name="Magalie POMMIER - POK SAS" userId="428126f9-6334-40f4-8798-f9ad14f973c7" providerId="ADAL" clId="{F7A14D5F-B1DB-4F2F-B392-9C93406A65C9}" dt="2023-10-16T07:48:54.999" v="8608" actId="20577"/>
          <ac:spMkLst>
            <pc:docMk/>
            <pc:sldMk cId="631682069" sldId="316"/>
            <ac:spMk id="2" creationId="{EB6645A5-6D56-7B51-410F-081A22C44FE0}"/>
          </ac:spMkLst>
        </pc:spChg>
        <pc:spChg chg="mod">
          <ac:chgData name="Magalie POMMIER - POK SAS" userId="428126f9-6334-40f4-8798-f9ad14f973c7" providerId="ADAL" clId="{F7A14D5F-B1DB-4F2F-B392-9C93406A65C9}" dt="2023-10-16T07:48:40.992" v="8562" actId="20577"/>
          <ac:spMkLst>
            <pc:docMk/>
            <pc:sldMk cId="631682069" sldId="316"/>
            <ac:spMk id="3" creationId="{62A7DFD3-21B5-72E2-668C-E794E051B3E7}"/>
          </ac:spMkLst>
        </pc:spChg>
      </pc:sldChg>
      <pc:sldChg chg="addSp delSp modSp new mod ord">
        <pc:chgData name="Magalie POMMIER - POK SAS" userId="428126f9-6334-40f4-8798-f9ad14f973c7" providerId="ADAL" clId="{F7A14D5F-B1DB-4F2F-B392-9C93406A65C9}" dt="2023-10-16T08:08:31.347" v="9654" actId="1076"/>
        <pc:sldMkLst>
          <pc:docMk/>
          <pc:sldMk cId="1630544551" sldId="317"/>
        </pc:sldMkLst>
        <pc:spChg chg="del">
          <ac:chgData name="Magalie POMMIER - POK SAS" userId="428126f9-6334-40f4-8798-f9ad14f973c7" providerId="ADAL" clId="{F7A14D5F-B1DB-4F2F-B392-9C93406A65C9}" dt="2023-10-16T08:07:51.707" v="9557" actId="478"/>
          <ac:spMkLst>
            <pc:docMk/>
            <pc:sldMk cId="1630544551" sldId="317"/>
            <ac:spMk id="2" creationId="{B86D58E4-18DF-23F4-3246-1855DEFB9A19}"/>
          </ac:spMkLst>
        </pc:spChg>
        <pc:spChg chg="del">
          <ac:chgData name="Magalie POMMIER - POK SAS" userId="428126f9-6334-40f4-8798-f9ad14f973c7" providerId="ADAL" clId="{F7A14D5F-B1DB-4F2F-B392-9C93406A65C9}" dt="2023-10-16T08:07:52.932" v="9558" actId="478"/>
          <ac:spMkLst>
            <pc:docMk/>
            <pc:sldMk cId="1630544551" sldId="317"/>
            <ac:spMk id="4" creationId="{3B846B66-7430-1F7F-62B5-1B3F289F4A37}"/>
          </ac:spMkLst>
        </pc:spChg>
        <pc:spChg chg="add del mod">
          <ac:chgData name="Magalie POMMIER - POK SAS" userId="428126f9-6334-40f4-8798-f9ad14f973c7" providerId="ADAL" clId="{F7A14D5F-B1DB-4F2F-B392-9C93406A65C9}" dt="2023-10-16T08:08:04.090" v="9578" actId="1076"/>
          <ac:spMkLst>
            <pc:docMk/>
            <pc:sldMk cId="1630544551" sldId="317"/>
            <ac:spMk id="5" creationId="{AE944A06-D4B8-A172-F586-08B51892AE50}"/>
          </ac:spMkLst>
        </pc:spChg>
        <pc:spChg chg="add mod">
          <ac:chgData name="Magalie POMMIER - POK SAS" userId="428126f9-6334-40f4-8798-f9ad14f973c7" providerId="ADAL" clId="{F7A14D5F-B1DB-4F2F-B392-9C93406A65C9}" dt="2023-10-16T08:08:31.347" v="9654" actId="1076"/>
          <ac:spMkLst>
            <pc:docMk/>
            <pc:sldMk cId="1630544551" sldId="317"/>
            <ac:spMk id="6" creationId="{C75B4774-DE8A-D304-218A-50B00434E2E3}"/>
          </ac:spMkLst>
        </pc:spChg>
      </pc:sldChg>
    </pc:docChg>
  </pc:docChgLst>
  <pc:docChgLst>
    <pc:chgData name="Magalie POMMIER - POK SAS" userId="428126f9-6334-40f4-8798-f9ad14f973c7" providerId="ADAL" clId="{041B8F8B-A6AC-451B-9411-8F8DD9B32D63}"/>
    <pc:docChg chg="delSld modSection">
      <pc:chgData name="Magalie POMMIER - POK SAS" userId="428126f9-6334-40f4-8798-f9ad14f973c7" providerId="ADAL" clId="{041B8F8B-A6AC-451B-9411-8F8DD9B32D63}" dt="2023-09-25T08:04:21.796" v="15" actId="2696"/>
      <pc:docMkLst>
        <pc:docMk/>
      </pc:docMkLst>
      <pc:sldChg chg="del">
        <pc:chgData name="Magalie POMMIER - POK SAS" userId="428126f9-6334-40f4-8798-f9ad14f973c7" providerId="ADAL" clId="{041B8F8B-A6AC-451B-9411-8F8DD9B32D63}" dt="2023-09-25T08:03:44.667" v="2" actId="2696"/>
        <pc:sldMkLst>
          <pc:docMk/>
          <pc:sldMk cId="2870613968" sldId="257"/>
        </pc:sldMkLst>
      </pc:sldChg>
      <pc:sldChg chg="del">
        <pc:chgData name="Magalie POMMIER - POK SAS" userId="428126f9-6334-40f4-8798-f9ad14f973c7" providerId="ADAL" clId="{041B8F8B-A6AC-451B-9411-8F8DD9B32D63}" dt="2023-09-25T08:03:48.281" v="3" actId="2696"/>
        <pc:sldMkLst>
          <pc:docMk/>
          <pc:sldMk cId="2189591689" sldId="258"/>
        </pc:sldMkLst>
      </pc:sldChg>
      <pc:sldChg chg="del">
        <pc:chgData name="Magalie POMMIER - POK SAS" userId="428126f9-6334-40f4-8798-f9ad14f973c7" providerId="ADAL" clId="{041B8F8B-A6AC-451B-9411-8F8DD9B32D63}" dt="2023-09-25T08:03:50.068" v="4" actId="2696"/>
        <pc:sldMkLst>
          <pc:docMk/>
          <pc:sldMk cId="1051523437" sldId="260"/>
        </pc:sldMkLst>
      </pc:sldChg>
      <pc:sldChg chg="del">
        <pc:chgData name="Magalie POMMIER - POK SAS" userId="428126f9-6334-40f4-8798-f9ad14f973c7" providerId="ADAL" clId="{041B8F8B-A6AC-451B-9411-8F8DD9B32D63}" dt="2023-09-25T08:03:51.811" v="5" actId="2696"/>
        <pc:sldMkLst>
          <pc:docMk/>
          <pc:sldMk cId="1380384395" sldId="262"/>
        </pc:sldMkLst>
      </pc:sldChg>
      <pc:sldChg chg="del">
        <pc:chgData name="Magalie POMMIER - POK SAS" userId="428126f9-6334-40f4-8798-f9ad14f973c7" providerId="ADAL" clId="{041B8F8B-A6AC-451B-9411-8F8DD9B32D63}" dt="2023-09-25T08:03:58.737" v="6" actId="2696"/>
        <pc:sldMkLst>
          <pc:docMk/>
          <pc:sldMk cId="2182705325" sldId="271"/>
        </pc:sldMkLst>
      </pc:sldChg>
      <pc:sldChg chg="del">
        <pc:chgData name="Magalie POMMIER - POK SAS" userId="428126f9-6334-40f4-8798-f9ad14f973c7" providerId="ADAL" clId="{041B8F8B-A6AC-451B-9411-8F8DD9B32D63}" dt="2023-09-25T08:04:09.907" v="10" actId="2696"/>
        <pc:sldMkLst>
          <pc:docMk/>
          <pc:sldMk cId="2483549721" sldId="288"/>
        </pc:sldMkLst>
      </pc:sldChg>
      <pc:sldChg chg="del">
        <pc:chgData name="Magalie POMMIER - POK SAS" userId="428126f9-6334-40f4-8798-f9ad14f973c7" providerId="ADAL" clId="{041B8F8B-A6AC-451B-9411-8F8DD9B32D63}" dt="2023-09-25T08:04:12.609" v="11" actId="2696"/>
        <pc:sldMkLst>
          <pc:docMk/>
          <pc:sldMk cId="4166094136" sldId="289"/>
        </pc:sldMkLst>
      </pc:sldChg>
      <pc:sldChg chg="del">
        <pc:chgData name="Magalie POMMIER - POK SAS" userId="428126f9-6334-40f4-8798-f9ad14f973c7" providerId="ADAL" clId="{041B8F8B-A6AC-451B-9411-8F8DD9B32D63}" dt="2023-09-25T08:04:08.170" v="9" actId="2696"/>
        <pc:sldMkLst>
          <pc:docMk/>
          <pc:sldMk cId="1859900343" sldId="294"/>
        </pc:sldMkLst>
      </pc:sldChg>
      <pc:sldChg chg="del">
        <pc:chgData name="Magalie POMMIER - POK SAS" userId="428126f9-6334-40f4-8798-f9ad14f973c7" providerId="ADAL" clId="{041B8F8B-A6AC-451B-9411-8F8DD9B32D63}" dt="2023-09-25T08:03:32.710" v="0" actId="2696"/>
        <pc:sldMkLst>
          <pc:docMk/>
          <pc:sldMk cId="4144068650" sldId="298"/>
        </pc:sldMkLst>
      </pc:sldChg>
      <pc:sldChg chg="del">
        <pc:chgData name="Magalie POMMIER - POK SAS" userId="428126f9-6334-40f4-8798-f9ad14f973c7" providerId="ADAL" clId="{041B8F8B-A6AC-451B-9411-8F8DD9B32D63}" dt="2023-09-25T08:03:35.204" v="1" actId="2696"/>
        <pc:sldMkLst>
          <pc:docMk/>
          <pc:sldMk cId="1264001297" sldId="299"/>
        </pc:sldMkLst>
      </pc:sldChg>
      <pc:sldChg chg="del">
        <pc:chgData name="Magalie POMMIER - POK SAS" userId="428126f9-6334-40f4-8798-f9ad14f973c7" providerId="ADAL" clId="{041B8F8B-A6AC-451B-9411-8F8DD9B32D63}" dt="2023-09-25T08:04:05.001" v="8" actId="2696"/>
        <pc:sldMkLst>
          <pc:docMk/>
          <pc:sldMk cId="2127848956" sldId="301"/>
        </pc:sldMkLst>
      </pc:sldChg>
      <pc:sldChg chg="del">
        <pc:chgData name="Magalie POMMIER - POK SAS" userId="428126f9-6334-40f4-8798-f9ad14f973c7" providerId="ADAL" clId="{041B8F8B-A6AC-451B-9411-8F8DD9B32D63}" dt="2023-09-25T08:04:01.747" v="7" actId="2696"/>
        <pc:sldMkLst>
          <pc:docMk/>
          <pc:sldMk cId="2697142888" sldId="322"/>
        </pc:sldMkLst>
      </pc:sldChg>
      <pc:sldChg chg="del">
        <pc:chgData name="Magalie POMMIER - POK SAS" userId="428126f9-6334-40f4-8798-f9ad14f973c7" providerId="ADAL" clId="{041B8F8B-A6AC-451B-9411-8F8DD9B32D63}" dt="2023-09-25T08:04:14.753" v="12" actId="2696"/>
        <pc:sldMkLst>
          <pc:docMk/>
          <pc:sldMk cId="337067164" sldId="324"/>
        </pc:sldMkLst>
      </pc:sldChg>
      <pc:sldChg chg="del">
        <pc:chgData name="Magalie POMMIER - POK SAS" userId="428126f9-6334-40f4-8798-f9ad14f973c7" providerId="ADAL" clId="{041B8F8B-A6AC-451B-9411-8F8DD9B32D63}" dt="2023-09-25T08:04:16.962" v="13" actId="2696"/>
        <pc:sldMkLst>
          <pc:docMk/>
          <pc:sldMk cId="2934458008" sldId="325"/>
        </pc:sldMkLst>
      </pc:sldChg>
      <pc:sldChg chg="del">
        <pc:chgData name="Magalie POMMIER - POK SAS" userId="428126f9-6334-40f4-8798-f9ad14f973c7" providerId="ADAL" clId="{041B8F8B-A6AC-451B-9411-8F8DD9B32D63}" dt="2023-09-25T08:04:19.310" v="14" actId="2696"/>
        <pc:sldMkLst>
          <pc:docMk/>
          <pc:sldMk cId="1357920214" sldId="327"/>
        </pc:sldMkLst>
      </pc:sldChg>
      <pc:sldChg chg="del">
        <pc:chgData name="Magalie POMMIER - POK SAS" userId="428126f9-6334-40f4-8798-f9ad14f973c7" providerId="ADAL" clId="{041B8F8B-A6AC-451B-9411-8F8DD9B32D63}" dt="2023-09-25T08:04:21.796" v="15" actId="2696"/>
        <pc:sldMkLst>
          <pc:docMk/>
          <pc:sldMk cId="2120471885" sldId="328"/>
        </pc:sldMkLst>
      </pc:sldChg>
    </pc:docChg>
  </pc:docChgLst>
  <pc:docChgLst>
    <pc:chgData name="Magalie POMMIER - POK SAS" userId="S::magalie.pommier@pok-fire.com::428126f9-6334-40f4-8798-f9ad14f973c7" providerId="AD" clId="Web-{EAF8FC23-86D4-020B-8220-C168A4B61D66}"/>
    <pc:docChg chg="modSld">
      <pc:chgData name="Magalie POMMIER - POK SAS" userId="S::magalie.pommier@pok-fire.com::428126f9-6334-40f4-8798-f9ad14f973c7" providerId="AD" clId="Web-{EAF8FC23-86D4-020B-8220-C168A4B61D66}" dt="2023-10-17T13:52:13.535" v="7" actId="20577"/>
      <pc:docMkLst>
        <pc:docMk/>
      </pc:docMkLst>
      <pc:sldChg chg="modSp">
        <pc:chgData name="Magalie POMMIER - POK SAS" userId="S::magalie.pommier@pok-fire.com::428126f9-6334-40f4-8798-f9ad14f973c7" providerId="AD" clId="Web-{EAF8FC23-86D4-020B-8220-C168A4B61D66}" dt="2023-10-17T13:52:13.535" v="7" actId="20577"/>
        <pc:sldMkLst>
          <pc:docMk/>
          <pc:sldMk cId="1336060864" sldId="309"/>
        </pc:sldMkLst>
        <pc:spChg chg="mod">
          <ac:chgData name="Magalie POMMIER - POK SAS" userId="S::magalie.pommier@pok-fire.com::428126f9-6334-40f4-8798-f9ad14f973c7" providerId="AD" clId="Web-{EAF8FC23-86D4-020B-8220-C168A4B61D66}" dt="2023-10-17T13:52:13.535" v="7" actId="20577"/>
          <ac:spMkLst>
            <pc:docMk/>
            <pc:sldMk cId="1336060864" sldId="309"/>
            <ac:spMk id="5" creationId="{D7DE8FD9-2AAE-6C34-F91A-4E8EB371F615}"/>
          </ac:spMkLst>
        </pc:spChg>
      </pc:sldChg>
    </pc:docChg>
  </pc:docChgLst>
  <pc:docChgLst>
    <pc:chgData name="Magalie POMMIER - POK SAS" userId="S::magalie.pommier@pok-fire.com::428126f9-6334-40f4-8798-f9ad14f973c7" providerId="AD" clId="Web-{C3D0C705-D3E8-B9AF-F8CB-603F0F48B47F}"/>
    <pc:docChg chg="addSld delSld modSld sldOrd modSection">
      <pc:chgData name="Magalie POMMIER - POK SAS" userId="S::magalie.pommier@pok-fire.com::428126f9-6334-40f4-8798-f9ad14f973c7" providerId="AD" clId="Web-{C3D0C705-D3E8-B9AF-F8CB-603F0F48B47F}" dt="2023-10-24T14:53:52.934" v="498" actId="1076"/>
      <pc:docMkLst>
        <pc:docMk/>
      </pc:docMkLst>
      <pc:sldChg chg="modSp">
        <pc:chgData name="Magalie POMMIER - POK SAS" userId="S::magalie.pommier@pok-fire.com::428126f9-6334-40f4-8798-f9ad14f973c7" providerId="AD" clId="Web-{C3D0C705-D3E8-B9AF-F8CB-603F0F48B47F}" dt="2023-10-24T13:41:11.618" v="7" actId="20577"/>
        <pc:sldMkLst>
          <pc:docMk/>
          <pc:sldMk cId="2976689109" sldId="256"/>
        </pc:sldMkLst>
        <pc:spChg chg="mod">
          <ac:chgData name="Magalie POMMIER - POK SAS" userId="S::magalie.pommier@pok-fire.com::428126f9-6334-40f4-8798-f9ad14f973c7" providerId="AD" clId="Web-{C3D0C705-D3E8-B9AF-F8CB-603F0F48B47F}" dt="2023-10-24T13:40:58.336" v="5" actId="20577"/>
          <ac:spMkLst>
            <pc:docMk/>
            <pc:sldMk cId="2976689109" sldId="256"/>
            <ac:spMk id="2" creationId="{00000000-0000-0000-0000-000000000000}"/>
          </ac:spMkLst>
        </pc:spChg>
        <pc:spChg chg="mod">
          <ac:chgData name="Magalie POMMIER - POK SAS" userId="S::magalie.pommier@pok-fire.com::428126f9-6334-40f4-8798-f9ad14f973c7" providerId="AD" clId="Web-{C3D0C705-D3E8-B9AF-F8CB-603F0F48B47F}" dt="2023-10-24T13:41:11.618" v="7" actId="20577"/>
          <ac:spMkLst>
            <pc:docMk/>
            <pc:sldMk cId="2976689109" sldId="256"/>
            <ac:spMk id="3" creationId="{00000000-0000-0000-0000-000000000000}"/>
          </ac:spMkLst>
        </pc:spChg>
      </pc:sldChg>
      <pc:sldChg chg="modSp">
        <pc:chgData name="Magalie POMMIER - POK SAS" userId="S::magalie.pommier@pok-fire.com::428126f9-6334-40f4-8798-f9ad14f973c7" providerId="AD" clId="Web-{C3D0C705-D3E8-B9AF-F8CB-603F0F48B47F}" dt="2023-10-24T14:21:50.263" v="461" actId="1076"/>
        <pc:sldMkLst>
          <pc:docMk/>
          <pc:sldMk cId="3637848477" sldId="270"/>
        </pc:sldMkLst>
        <pc:picChg chg="mod">
          <ac:chgData name="Magalie POMMIER - POK SAS" userId="S::magalie.pommier@pok-fire.com::428126f9-6334-40f4-8798-f9ad14f973c7" providerId="AD" clId="Web-{C3D0C705-D3E8-B9AF-F8CB-603F0F48B47F}" dt="2023-10-24T14:21:50.263" v="461" actId="1076"/>
          <ac:picMkLst>
            <pc:docMk/>
            <pc:sldMk cId="3637848477" sldId="270"/>
            <ac:picMk id="3" creationId="{9118BF01-2F8F-86CD-21E3-10851B153AAA}"/>
          </ac:picMkLst>
        </pc:picChg>
      </pc:sldChg>
      <pc:sldChg chg="modSp">
        <pc:chgData name="Magalie POMMIER - POK SAS" userId="S::magalie.pommier@pok-fire.com::428126f9-6334-40f4-8798-f9ad14f973c7" providerId="AD" clId="Web-{C3D0C705-D3E8-B9AF-F8CB-603F0F48B47F}" dt="2023-10-24T13:54:22.645" v="311" actId="20577"/>
        <pc:sldMkLst>
          <pc:docMk/>
          <pc:sldMk cId="3120845671" sldId="278"/>
        </pc:sldMkLst>
        <pc:spChg chg="mod">
          <ac:chgData name="Magalie POMMIER - POK SAS" userId="S::magalie.pommier@pok-fire.com::428126f9-6334-40f4-8798-f9ad14f973c7" providerId="AD" clId="Web-{C3D0C705-D3E8-B9AF-F8CB-603F0F48B47F}" dt="2023-10-24T13:54:22.645" v="311" actId="20577"/>
          <ac:spMkLst>
            <pc:docMk/>
            <pc:sldMk cId="3120845671" sldId="278"/>
            <ac:spMk id="6" creationId="{26442875-A862-7D71-5513-22B77589EF9C}"/>
          </ac:spMkLst>
        </pc:spChg>
      </pc:sldChg>
      <pc:sldChg chg="modSp">
        <pc:chgData name="Magalie POMMIER - POK SAS" userId="S::magalie.pommier@pok-fire.com::428126f9-6334-40f4-8798-f9ad14f973c7" providerId="AD" clId="Web-{C3D0C705-D3E8-B9AF-F8CB-603F0F48B47F}" dt="2023-10-24T13:53:18.705" v="290" actId="20577"/>
        <pc:sldMkLst>
          <pc:docMk/>
          <pc:sldMk cId="1336060864" sldId="309"/>
        </pc:sldMkLst>
        <pc:spChg chg="mod">
          <ac:chgData name="Magalie POMMIER - POK SAS" userId="S::magalie.pommier@pok-fire.com::428126f9-6334-40f4-8798-f9ad14f973c7" providerId="AD" clId="Web-{C3D0C705-D3E8-B9AF-F8CB-603F0F48B47F}" dt="2023-10-24T13:41:58.291" v="17" actId="20577"/>
          <ac:spMkLst>
            <pc:docMk/>
            <pc:sldMk cId="1336060864" sldId="309"/>
            <ac:spMk id="2" creationId="{6EC931EF-EE26-9640-F584-8A491EE1E0DE}"/>
          </ac:spMkLst>
        </pc:spChg>
        <pc:spChg chg="mod">
          <ac:chgData name="Magalie POMMIER - POK SAS" userId="S::magalie.pommier@pok-fire.com::428126f9-6334-40f4-8798-f9ad14f973c7" providerId="AD" clId="Web-{C3D0C705-D3E8-B9AF-F8CB-603F0F48B47F}" dt="2023-10-24T13:53:18.705" v="290" actId="20577"/>
          <ac:spMkLst>
            <pc:docMk/>
            <pc:sldMk cId="1336060864" sldId="309"/>
            <ac:spMk id="5" creationId="{D7DE8FD9-2AAE-6C34-F91A-4E8EB371F615}"/>
          </ac:spMkLst>
        </pc:spChg>
      </pc:sldChg>
      <pc:sldChg chg="modSp">
        <pc:chgData name="Magalie POMMIER - POK SAS" userId="S::magalie.pommier@pok-fire.com::428126f9-6334-40f4-8798-f9ad14f973c7" providerId="AD" clId="Web-{C3D0C705-D3E8-B9AF-F8CB-603F0F48B47F}" dt="2023-10-24T13:54:53.818" v="333" actId="20577"/>
        <pc:sldMkLst>
          <pc:docMk/>
          <pc:sldMk cId="3221681107" sldId="312"/>
        </pc:sldMkLst>
        <pc:spChg chg="mod">
          <ac:chgData name="Magalie POMMIER - POK SAS" userId="S::magalie.pommier@pok-fire.com::428126f9-6334-40f4-8798-f9ad14f973c7" providerId="AD" clId="Web-{C3D0C705-D3E8-B9AF-F8CB-603F0F48B47F}" dt="2023-10-24T13:54:53.818" v="333" actId="20577"/>
          <ac:spMkLst>
            <pc:docMk/>
            <pc:sldMk cId="3221681107" sldId="312"/>
            <ac:spMk id="6" creationId="{BD60AF28-5403-1961-D562-3F64608500CC}"/>
          </ac:spMkLst>
        </pc:spChg>
      </pc:sldChg>
      <pc:sldChg chg="addSp modSp">
        <pc:chgData name="Magalie POMMIER - POK SAS" userId="S::magalie.pommier@pok-fire.com::428126f9-6334-40f4-8798-f9ad14f973c7" providerId="AD" clId="Web-{C3D0C705-D3E8-B9AF-F8CB-603F0F48B47F}" dt="2023-10-24T14:00:50.580" v="401" actId="20577"/>
        <pc:sldMkLst>
          <pc:docMk/>
          <pc:sldMk cId="2912728474" sldId="313"/>
        </pc:sldMkLst>
        <pc:spChg chg="add mod">
          <ac:chgData name="Magalie POMMIER - POK SAS" userId="S::magalie.pommier@pok-fire.com::428126f9-6334-40f4-8798-f9ad14f973c7" providerId="AD" clId="Web-{C3D0C705-D3E8-B9AF-F8CB-603F0F48B47F}" dt="2023-10-24T14:00:50.580" v="401" actId="20577"/>
          <ac:spMkLst>
            <pc:docMk/>
            <pc:sldMk cId="2912728474" sldId="313"/>
            <ac:spMk id="5" creationId="{2C6D2E43-7E5B-D5FE-EE68-3BE3232E9FD7}"/>
          </ac:spMkLst>
        </pc:spChg>
        <pc:picChg chg="mod">
          <ac:chgData name="Magalie POMMIER - POK SAS" userId="S::magalie.pommier@pok-fire.com::428126f9-6334-40f4-8798-f9ad14f973c7" providerId="AD" clId="Web-{C3D0C705-D3E8-B9AF-F8CB-603F0F48B47F}" dt="2023-10-24T14:00:33.548" v="388" actId="1076"/>
          <ac:picMkLst>
            <pc:docMk/>
            <pc:sldMk cId="2912728474" sldId="313"/>
            <ac:picMk id="2" creationId="{DF0325D2-4CDE-E4F8-DAB8-AD25BCCF7388}"/>
          </ac:picMkLst>
        </pc:picChg>
      </pc:sldChg>
      <pc:sldChg chg="addSp modSp">
        <pc:chgData name="Magalie POMMIER - POK SAS" userId="S::magalie.pommier@pok-fire.com::428126f9-6334-40f4-8798-f9ad14f973c7" providerId="AD" clId="Web-{C3D0C705-D3E8-B9AF-F8CB-603F0F48B47F}" dt="2023-10-24T14:01:17.190" v="408" actId="20577"/>
        <pc:sldMkLst>
          <pc:docMk/>
          <pc:sldMk cId="2488317832" sldId="314"/>
        </pc:sldMkLst>
        <pc:spChg chg="add mod">
          <ac:chgData name="Magalie POMMIER - POK SAS" userId="S::magalie.pommier@pok-fire.com::428126f9-6334-40f4-8798-f9ad14f973c7" providerId="AD" clId="Web-{C3D0C705-D3E8-B9AF-F8CB-603F0F48B47F}" dt="2023-10-24T14:01:17.190" v="408" actId="20577"/>
          <ac:spMkLst>
            <pc:docMk/>
            <pc:sldMk cId="2488317832" sldId="314"/>
            <ac:spMk id="5" creationId="{C25771E7-0DA6-1014-F52C-079DE9EFA8C6}"/>
          </ac:spMkLst>
        </pc:spChg>
        <pc:picChg chg="mod">
          <ac:chgData name="Magalie POMMIER - POK SAS" userId="S::magalie.pommier@pok-fire.com::428126f9-6334-40f4-8798-f9ad14f973c7" providerId="AD" clId="Web-{C3D0C705-D3E8-B9AF-F8CB-603F0F48B47F}" dt="2023-10-24T14:01:05.783" v="405" actId="1076"/>
          <ac:picMkLst>
            <pc:docMk/>
            <pc:sldMk cId="2488317832" sldId="314"/>
            <ac:picMk id="3" creationId="{66606035-D810-635C-1018-586B8EF4836F}"/>
          </ac:picMkLst>
        </pc:picChg>
      </pc:sldChg>
      <pc:sldChg chg="addSp delSp modSp ord">
        <pc:chgData name="Magalie POMMIER - POK SAS" userId="S::magalie.pommier@pok-fire.com::428126f9-6334-40f4-8798-f9ad14f973c7" providerId="AD" clId="Web-{C3D0C705-D3E8-B9AF-F8CB-603F0F48B47F}" dt="2023-10-24T13:59:07.062" v="371" actId="20577"/>
        <pc:sldMkLst>
          <pc:docMk/>
          <pc:sldMk cId="3188226897" sldId="315"/>
        </pc:sldMkLst>
        <pc:spChg chg="del">
          <ac:chgData name="Magalie POMMIER - POK SAS" userId="S::magalie.pommier@pok-fire.com::428126f9-6334-40f4-8798-f9ad14f973c7" providerId="AD" clId="Web-{C3D0C705-D3E8-B9AF-F8CB-603F0F48B47F}" dt="2023-10-24T13:58:36.450" v="365"/>
          <ac:spMkLst>
            <pc:docMk/>
            <pc:sldMk cId="3188226897" sldId="315"/>
            <ac:spMk id="2" creationId="{828EC05D-2425-BBA0-8616-FE22100F5991}"/>
          </ac:spMkLst>
        </pc:spChg>
        <pc:spChg chg="mod">
          <ac:chgData name="Magalie POMMIER - POK SAS" userId="S::magalie.pommier@pok-fire.com::428126f9-6334-40f4-8798-f9ad14f973c7" providerId="AD" clId="Web-{C3D0C705-D3E8-B9AF-F8CB-603F0F48B47F}" dt="2023-10-24T13:58:31.856" v="364" actId="20577"/>
          <ac:spMkLst>
            <pc:docMk/>
            <pc:sldMk cId="3188226897" sldId="315"/>
            <ac:spMk id="3" creationId="{CB33A10E-288E-D064-1A56-9737A49A6F79}"/>
          </ac:spMkLst>
        </pc:spChg>
        <pc:spChg chg="add del mod">
          <ac:chgData name="Magalie POMMIER - POK SAS" userId="S::magalie.pommier@pok-fire.com::428126f9-6334-40f4-8798-f9ad14f973c7" providerId="AD" clId="Web-{C3D0C705-D3E8-B9AF-F8CB-603F0F48B47F}" dt="2023-10-24T13:58:53.623" v="367"/>
          <ac:spMkLst>
            <pc:docMk/>
            <pc:sldMk cId="3188226897" sldId="315"/>
            <ac:spMk id="5" creationId="{E7CE4E4E-2BDA-DCC3-DF84-2C8EEF6C2293}"/>
          </ac:spMkLst>
        </pc:spChg>
        <pc:spChg chg="add mod">
          <ac:chgData name="Magalie POMMIER - POK SAS" userId="S::magalie.pommier@pok-fire.com::428126f9-6334-40f4-8798-f9ad14f973c7" providerId="AD" clId="Web-{C3D0C705-D3E8-B9AF-F8CB-603F0F48B47F}" dt="2023-10-24T13:59:07.062" v="371" actId="20577"/>
          <ac:spMkLst>
            <pc:docMk/>
            <pc:sldMk cId="3188226897" sldId="315"/>
            <ac:spMk id="6" creationId="{242387DB-7F84-2F11-B0C2-D2D2B2872AEE}"/>
          </ac:spMkLst>
        </pc:spChg>
      </pc:sldChg>
      <pc:sldChg chg="modSp ord">
        <pc:chgData name="Magalie POMMIER - POK SAS" userId="S::magalie.pommier@pok-fire.com::428126f9-6334-40f4-8798-f9ad14f973c7" providerId="AD" clId="Web-{C3D0C705-D3E8-B9AF-F8CB-603F0F48B47F}" dt="2023-10-24T14:00:10.172" v="385" actId="20577"/>
        <pc:sldMkLst>
          <pc:docMk/>
          <pc:sldMk cId="631682069" sldId="316"/>
        </pc:sldMkLst>
        <pc:spChg chg="mod">
          <ac:chgData name="Magalie POMMIER - POK SAS" userId="S::magalie.pommier@pok-fire.com::428126f9-6334-40f4-8798-f9ad14f973c7" providerId="AD" clId="Web-{C3D0C705-D3E8-B9AF-F8CB-603F0F48B47F}" dt="2023-10-24T14:00:10.172" v="385" actId="20577"/>
          <ac:spMkLst>
            <pc:docMk/>
            <pc:sldMk cId="631682069" sldId="316"/>
            <ac:spMk id="2" creationId="{EB6645A5-6D56-7B51-410F-081A22C44FE0}"/>
          </ac:spMkLst>
        </pc:spChg>
        <pc:spChg chg="mod">
          <ac:chgData name="Magalie POMMIER - POK SAS" userId="S::magalie.pommier@pok-fire.com::428126f9-6334-40f4-8798-f9ad14f973c7" providerId="AD" clId="Web-{C3D0C705-D3E8-B9AF-F8CB-603F0F48B47F}" dt="2023-10-24T14:00:03.828" v="381" actId="20577"/>
          <ac:spMkLst>
            <pc:docMk/>
            <pc:sldMk cId="631682069" sldId="316"/>
            <ac:spMk id="3" creationId="{62A7DFD3-21B5-72E2-668C-E794E051B3E7}"/>
          </ac:spMkLst>
        </pc:spChg>
      </pc:sldChg>
      <pc:sldChg chg="new del ord">
        <pc:chgData name="Magalie POMMIER - POK SAS" userId="S::magalie.pommier@pok-fire.com::428126f9-6334-40f4-8798-f9ad14f973c7" providerId="AD" clId="Web-{C3D0C705-D3E8-B9AF-F8CB-603F0F48B47F}" dt="2023-10-24T13:43:06.200" v="20"/>
        <pc:sldMkLst>
          <pc:docMk/>
          <pc:sldMk cId="1251059052" sldId="318"/>
        </pc:sldMkLst>
      </pc:sldChg>
      <pc:sldChg chg="addSp delSp modSp new ord modMedia addAnim">
        <pc:chgData name="Magalie POMMIER - POK SAS" userId="S::magalie.pommier@pok-fire.com::428126f9-6334-40f4-8798-f9ad14f973c7" providerId="AD" clId="Web-{C3D0C705-D3E8-B9AF-F8CB-603F0F48B47F}" dt="2023-10-24T14:53:52.934" v="498" actId="1076"/>
        <pc:sldMkLst>
          <pc:docMk/>
          <pc:sldMk cId="4094360270" sldId="318"/>
        </pc:sldMkLst>
        <pc:spChg chg="del">
          <ac:chgData name="Magalie POMMIER - POK SAS" userId="S::magalie.pommier@pok-fire.com::428126f9-6334-40f4-8798-f9ad14f973c7" providerId="AD" clId="Web-{C3D0C705-D3E8-B9AF-F8CB-603F0F48B47F}" dt="2023-10-24T13:43:25.294" v="24"/>
          <ac:spMkLst>
            <pc:docMk/>
            <pc:sldMk cId="4094360270" sldId="318"/>
            <ac:spMk id="2" creationId="{FB950FB6-2CEB-CF53-11AF-7A8C58A3E3E1}"/>
          </ac:spMkLst>
        </pc:spChg>
        <pc:spChg chg="del">
          <ac:chgData name="Magalie POMMIER - POK SAS" userId="S::magalie.pommier@pok-fire.com::428126f9-6334-40f4-8798-f9ad14f973c7" providerId="AD" clId="Web-{C3D0C705-D3E8-B9AF-F8CB-603F0F48B47F}" dt="2023-10-24T13:43:24.247" v="23"/>
          <ac:spMkLst>
            <pc:docMk/>
            <pc:sldMk cId="4094360270" sldId="318"/>
            <ac:spMk id="4" creationId="{D03FC77E-9024-F758-2149-A0CA3248E74A}"/>
          </ac:spMkLst>
        </pc:spChg>
        <pc:spChg chg="mod">
          <ac:chgData name="Magalie POMMIER - POK SAS" userId="S::magalie.pommier@pok-fire.com::428126f9-6334-40f4-8798-f9ad14f973c7" providerId="AD" clId="Web-{C3D0C705-D3E8-B9AF-F8CB-603F0F48B47F}" dt="2023-10-24T13:43:33.623" v="45" actId="20577"/>
          <ac:spMkLst>
            <pc:docMk/>
            <pc:sldMk cId="4094360270" sldId="318"/>
            <ac:spMk id="5" creationId="{4F9D4A41-301D-B43B-E262-E389AC6DFDB2}"/>
          </ac:spMkLst>
        </pc:spChg>
        <pc:spChg chg="add mod">
          <ac:chgData name="Magalie POMMIER - POK SAS" userId="S::magalie.pommier@pok-fire.com::428126f9-6334-40f4-8798-f9ad14f973c7" providerId="AD" clId="Web-{C3D0C705-D3E8-B9AF-F8CB-603F0F48B47F}" dt="2023-10-24T14:53:50.512" v="497" actId="20577"/>
          <ac:spMkLst>
            <pc:docMk/>
            <pc:sldMk cId="4094360270" sldId="318"/>
            <ac:spMk id="6" creationId="{AB2B14FE-5DAD-8EE4-2484-950215392F0F}"/>
          </ac:spMkLst>
        </pc:spChg>
        <pc:spChg chg="add mod">
          <ac:chgData name="Magalie POMMIER - POK SAS" userId="S::magalie.pommier@pok-fire.com::428126f9-6334-40f4-8798-f9ad14f973c7" providerId="AD" clId="Web-{C3D0C705-D3E8-B9AF-F8CB-603F0F48B47F}" dt="2023-10-24T14:09:48.864" v="409" actId="1076"/>
          <ac:spMkLst>
            <pc:docMk/>
            <pc:sldMk cId="4094360270" sldId="318"/>
            <ac:spMk id="7" creationId="{F948A115-62A8-CC95-FE30-E23DA9FFE7E1}"/>
          </ac:spMkLst>
        </pc:spChg>
        <pc:picChg chg="add mod">
          <ac:chgData name="Magalie POMMIER - POK SAS" userId="S::magalie.pommier@pok-fire.com::428126f9-6334-40f4-8798-f9ad14f973c7" providerId="AD" clId="Web-{C3D0C705-D3E8-B9AF-F8CB-603F0F48B47F}" dt="2023-10-24T14:53:52.934" v="498" actId="1076"/>
          <ac:picMkLst>
            <pc:docMk/>
            <pc:sldMk cId="4094360270" sldId="318"/>
            <ac:picMk id="2" creationId="{663F81BC-E499-CA96-C7BE-9A90AD4A2E4F}"/>
          </ac:picMkLst>
        </pc:picChg>
      </pc:sldChg>
      <pc:sldChg chg="modSp add ord">
        <pc:chgData name="Magalie POMMIER - POK SAS" userId="S::magalie.pommier@pok-fire.com::428126f9-6334-40f4-8798-f9ad14f973c7" providerId="AD" clId="Web-{C3D0C705-D3E8-B9AF-F8CB-603F0F48B47F}" dt="2023-10-24T14:44:50.001" v="492" actId="20577"/>
        <pc:sldMkLst>
          <pc:docMk/>
          <pc:sldMk cId="460718330" sldId="319"/>
        </pc:sldMkLst>
        <pc:spChg chg="mod">
          <ac:chgData name="Magalie POMMIER - POK SAS" userId="S::magalie.pommier@pok-fire.com::428126f9-6334-40f4-8798-f9ad14f973c7" providerId="AD" clId="Web-{C3D0C705-D3E8-B9AF-F8CB-603F0F48B47F}" dt="2023-10-24T14:44:50.001" v="492" actId="20577"/>
          <ac:spMkLst>
            <pc:docMk/>
            <pc:sldMk cId="460718330" sldId="319"/>
            <ac:spMk id="7" creationId="{27B2445F-0E18-95D6-D481-7FFCA2AAB4F0}"/>
          </ac:spMkLst>
        </pc:spChg>
      </pc:sldChg>
      <pc:sldChg chg="new del ord">
        <pc:chgData name="Magalie POMMIER - POK SAS" userId="S::magalie.pommier@pok-fire.com::428126f9-6334-40f4-8798-f9ad14f973c7" providerId="AD" clId="Web-{C3D0C705-D3E8-B9AF-F8CB-603F0F48B47F}" dt="2023-10-24T13:52:47.298" v="280"/>
        <pc:sldMkLst>
          <pc:docMk/>
          <pc:sldMk cId="4055374341" sldId="319"/>
        </pc:sldMkLst>
      </pc:sldChg>
      <pc:sldChg chg="addSp delSp modSp new ord">
        <pc:chgData name="Magalie POMMIER - POK SAS" userId="S::magalie.pommier@pok-fire.com::428126f9-6334-40f4-8798-f9ad14f973c7" providerId="AD" clId="Web-{C3D0C705-D3E8-B9AF-F8CB-603F0F48B47F}" dt="2023-10-24T14:44:02.250" v="477" actId="1076"/>
        <pc:sldMkLst>
          <pc:docMk/>
          <pc:sldMk cId="2455694613" sldId="320"/>
        </pc:sldMkLst>
        <pc:spChg chg="del">
          <ac:chgData name="Magalie POMMIER - POK SAS" userId="S::magalie.pommier@pok-fire.com::428126f9-6334-40f4-8798-f9ad14f973c7" providerId="AD" clId="Web-{C3D0C705-D3E8-B9AF-F8CB-603F0F48B47F}" dt="2023-10-24T14:42:03.560" v="465"/>
          <ac:spMkLst>
            <pc:docMk/>
            <pc:sldMk cId="2455694613" sldId="320"/>
            <ac:spMk id="2" creationId="{B32DDCB0-7025-F1AD-8036-9009F7302FBC}"/>
          </ac:spMkLst>
        </pc:spChg>
        <pc:spChg chg="del">
          <ac:chgData name="Magalie POMMIER - POK SAS" userId="S::magalie.pommier@pok-fire.com::428126f9-6334-40f4-8798-f9ad14f973c7" providerId="AD" clId="Web-{C3D0C705-D3E8-B9AF-F8CB-603F0F48B47F}" dt="2023-10-24T14:42:00.216" v="464"/>
          <ac:spMkLst>
            <pc:docMk/>
            <pc:sldMk cId="2455694613" sldId="320"/>
            <ac:spMk id="4" creationId="{670FFBFE-0956-12C2-3254-C12DA2AEF952}"/>
          </ac:spMkLst>
        </pc:spChg>
        <pc:spChg chg="mod">
          <ac:chgData name="Magalie POMMIER - POK SAS" userId="S::magalie.pommier@pok-fire.com::428126f9-6334-40f4-8798-f9ad14f973c7" providerId="AD" clId="Web-{C3D0C705-D3E8-B9AF-F8CB-603F0F48B47F}" dt="2023-10-24T14:42:08.419" v="468" actId="1076"/>
          <ac:spMkLst>
            <pc:docMk/>
            <pc:sldMk cId="2455694613" sldId="320"/>
            <ac:spMk id="5" creationId="{CAAA4004-762C-E6F0-5153-508D847D5ACB}"/>
          </ac:spMkLst>
        </pc:spChg>
        <pc:picChg chg="add del mod">
          <ac:chgData name="Magalie POMMIER - POK SAS" userId="S::magalie.pommier@pok-fire.com::428126f9-6334-40f4-8798-f9ad14f973c7" providerId="AD" clId="Web-{C3D0C705-D3E8-B9AF-F8CB-603F0F48B47F}" dt="2023-10-24T14:43:46.265" v="472"/>
          <ac:picMkLst>
            <pc:docMk/>
            <pc:sldMk cId="2455694613" sldId="320"/>
            <ac:picMk id="6" creationId="{21DAB0DB-F341-A6E6-DDC6-44CA227B848D}"/>
          </ac:picMkLst>
        </pc:picChg>
        <pc:picChg chg="add mod">
          <ac:chgData name="Magalie POMMIER - POK SAS" userId="S::magalie.pommier@pok-fire.com::428126f9-6334-40f4-8798-f9ad14f973c7" providerId="AD" clId="Web-{C3D0C705-D3E8-B9AF-F8CB-603F0F48B47F}" dt="2023-10-24T14:44:02.250" v="477" actId="1076"/>
          <ac:picMkLst>
            <pc:docMk/>
            <pc:sldMk cId="2455694613" sldId="320"/>
            <ac:picMk id="7" creationId="{62964FAC-7C2D-A15F-6960-6715045F2B0F}"/>
          </ac:picMkLst>
        </pc:picChg>
      </pc:sldChg>
    </pc:docChg>
  </pc:docChgLst>
</pc:chgInfo>
</file>

<file path=ppt/media/image1.png>
</file>

<file path=ppt/media/image10.png>
</file>

<file path=ppt/media/image11.sv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png>
</file>

<file path=ppt/media/image9.png>
</file>

<file path=ppt/media/media1.mp3>
</file>

<file path=ppt/media/media2.mp3>
</file>

<file path=ppt/media/media3.mp3>
</file>

<file path=ppt/media/media4.mp3>
</file>

<file path=ppt/media/media5.mp3>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C8600-4C25-4470-AC31-5E70B731CD68}" type="datetimeFigureOut">
              <a:rPr lang="fr-FR" smtClean="0"/>
              <a:t>24/10/2023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268B6-101A-437F-ACD1-7D7A66FCFA76}" type="slidenum">
              <a:rPr lang="fr-FR" smtClean="0"/>
              <a:t>‹N°›</a:t>
            </a:fld>
            <a:endParaRPr lang="fr-FR"/>
          </a:p>
        </p:txBody>
      </p:sp>
    </p:spTree>
    <p:extLst>
      <p:ext uri="{BB962C8B-B14F-4D97-AF65-F5344CB8AC3E}">
        <p14:creationId xmlns:p14="http://schemas.microsoft.com/office/powerpoint/2010/main" val="2501266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4</a:t>
            </a:fld>
            <a:endParaRPr lang="fr-FR"/>
          </a:p>
        </p:txBody>
      </p:sp>
    </p:spTree>
    <p:extLst>
      <p:ext uri="{BB962C8B-B14F-4D97-AF65-F5344CB8AC3E}">
        <p14:creationId xmlns:p14="http://schemas.microsoft.com/office/powerpoint/2010/main" val="15814768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15</a:t>
            </a:fld>
            <a:endParaRPr lang="fr-FR"/>
          </a:p>
        </p:txBody>
      </p:sp>
    </p:spTree>
    <p:extLst>
      <p:ext uri="{BB962C8B-B14F-4D97-AF65-F5344CB8AC3E}">
        <p14:creationId xmlns:p14="http://schemas.microsoft.com/office/powerpoint/2010/main" val="1647941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Une gamme de fabrication répertorie toutes les phases d’élaboration d’une pièce jusqu’à son stockage</a:t>
            </a:r>
          </a:p>
          <a:p>
            <a:r>
              <a:rPr lang="fr-FR" dirty="0"/>
              <a:t>Une gamme est constitué de 1 ou plusieurs phases </a:t>
            </a:r>
          </a:p>
          <a:p>
            <a:r>
              <a:rPr lang="fr-FR" dirty="0"/>
              <a:t>Une phase est associée à un poste de charge</a:t>
            </a:r>
          </a:p>
          <a:p>
            <a:r>
              <a:rPr lang="fr-FR" dirty="0"/>
              <a:t>Le niveau de priorité permet d’indiquer l’ordre  des différentes phases entre elles</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5</a:t>
            </a:fld>
            <a:endParaRPr lang="fr-FR"/>
          </a:p>
        </p:txBody>
      </p:sp>
    </p:spTree>
    <p:extLst>
      <p:ext uri="{BB962C8B-B14F-4D97-AF65-F5344CB8AC3E}">
        <p14:creationId xmlns:p14="http://schemas.microsoft.com/office/powerpoint/2010/main" val="2747063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b="0" i="0" dirty="0">
                <a:solidFill>
                  <a:srgbClr val="333333"/>
                </a:solidFill>
                <a:effectLst/>
                <a:latin typeface="Open Sans" panose="020B0606030504020204" pitchFamily="34" charset="0"/>
              </a:rPr>
              <a:t>Une </a:t>
            </a:r>
            <a:r>
              <a:rPr lang="fr-FR" b="1" i="0" dirty="0">
                <a:solidFill>
                  <a:srgbClr val="333333"/>
                </a:solidFill>
                <a:effectLst/>
                <a:latin typeface="Open Sans" panose="020B0606030504020204" pitchFamily="34" charset="0"/>
              </a:rPr>
              <a:t>gamme de fabrication</a:t>
            </a:r>
            <a:r>
              <a:rPr lang="fr-FR" b="0" i="0" dirty="0">
                <a:solidFill>
                  <a:srgbClr val="333333"/>
                </a:solidFill>
                <a:effectLst/>
                <a:latin typeface="Open Sans" panose="020B0606030504020204" pitchFamily="34" charset="0"/>
              </a:rPr>
              <a:t> est le </a:t>
            </a:r>
            <a:r>
              <a:rPr lang="fr-FR" b="0" i="1" dirty="0">
                <a:solidFill>
                  <a:srgbClr val="333333"/>
                </a:solidFill>
                <a:effectLst/>
                <a:latin typeface="Open Sans" panose="020B0606030504020204" pitchFamily="34" charset="0"/>
              </a:rPr>
              <a:t>mode opératoire</a:t>
            </a:r>
            <a:r>
              <a:rPr lang="fr-FR" b="0" i="0" dirty="0">
                <a:solidFill>
                  <a:srgbClr val="333333"/>
                </a:solidFill>
                <a:effectLst/>
                <a:latin typeface="Open Sans" panose="020B0606030504020204" pitchFamily="34" charset="0"/>
              </a:rPr>
              <a:t> décrivant la succession des étapes nécessaires à la réalisation d’un produit. Elle est liée à la </a:t>
            </a:r>
            <a:r>
              <a:rPr lang="fr-FR" b="1" i="0" dirty="0">
                <a:solidFill>
                  <a:srgbClr val="333333"/>
                </a:solidFill>
                <a:effectLst/>
                <a:latin typeface="Open Sans" panose="020B0606030504020204" pitchFamily="34" charset="0"/>
              </a:rPr>
              <a:t>nomenclature</a:t>
            </a:r>
            <a:r>
              <a:rPr lang="fr-FR" b="0" i="0" dirty="0">
                <a:solidFill>
                  <a:srgbClr val="333333"/>
                </a:solidFill>
                <a:effectLst/>
                <a:latin typeface="Open Sans" panose="020B0606030504020204" pitchFamily="34" charset="0"/>
              </a:rPr>
              <a:t>, qui est la liste et la quantité des </a:t>
            </a:r>
            <a:r>
              <a:rPr lang="fr-FR" b="0" i="1" dirty="0">
                <a:solidFill>
                  <a:srgbClr val="333333"/>
                </a:solidFill>
                <a:effectLst/>
                <a:latin typeface="Open Sans" panose="020B0606030504020204" pitchFamily="34" charset="0"/>
              </a:rPr>
              <a:t>composants</a:t>
            </a:r>
            <a:r>
              <a:rPr lang="fr-FR" b="0" i="0" dirty="0">
                <a:solidFill>
                  <a:srgbClr val="333333"/>
                </a:solidFill>
                <a:effectLst/>
                <a:latin typeface="Open Sans" panose="020B0606030504020204" pitchFamily="34" charset="0"/>
              </a:rPr>
              <a:t> à mettre en œuvre aux différentes étapes de la gamme.</a:t>
            </a:r>
          </a:p>
          <a:p>
            <a:r>
              <a:rPr lang="fr-FR" b="0" i="0" dirty="0">
                <a:solidFill>
                  <a:srgbClr val="777777"/>
                </a:solidFill>
                <a:effectLst/>
                <a:latin typeface="Open Sans" panose="020B0606030504020204" pitchFamily="34" charset="0"/>
              </a:rPr>
              <a:t>Pour appréhender simplement la notion de gamme, on peut la comparer à une recette de cuisine. Dans l’industrie agroalimentaire, les gammes sont justement appelées </a:t>
            </a:r>
            <a:r>
              <a:rPr lang="fr-FR" b="0" i="1" dirty="0">
                <a:solidFill>
                  <a:srgbClr val="777777"/>
                </a:solidFill>
                <a:effectLst/>
                <a:latin typeface="Open Sans" panose="020B0606030504020204" pitchFamily="34" charset="0"/>
              </a:rPr>
              <a:t>recettes</a:t>
            </a:r>
            <a:r>
              <a:rPr lang="fr-FR" b="0" i="0" dirty="0">
                <a:solidFill>
                  <a:srgbClr val="777777"/>
                </a:solidFill>
                <a:effectLst/>
                <a:latin typeface="Open Sans" panose="020B0606030504020204" pitchFamily="34" charset="0"/>
              </a:rPr>
              <a:t>. Prenons l’exemple d’une recette de pâtes à la carbonara</a:t>
            </a:r>
          </a:p>
          <a:p>
            <a:r>
              <a:rPr lang="fr-FR" b="0" i="0" dirty="0">
                <a:solidFill>
                  <a:srgbClr val="777777"/>
                </a:solidFill>
                <a:effectLst/>
                <a:latin typeface="Open Sans" panose="020B0606030504020204" pitchFamily="34" charset="0"/>
              </a:rPr>
              <a:t>Une gamme comprend donc une en-tête qui précise par exemple la référence de la gamme, sa version, le produit fabriqué, des plans ou autres documents liés, la taille du lot fabriqué </a:t>
            </a:r>
          </a:p>
          <a:p>
            <a:r>
              <a:rPr lang="fr-FR" b="0" i="0" dirty="0">
                <a:solidFill>
                  <a:srgbClr val="777777"/>
                </a:solidFill>
                <a:effectLst/>
                <a:latin typeface="Open Sans" panose="020B0606030504020204" pitchFamily="34" charset="0"/>
              </a:rPr>
              <a:t>Puis suit une succession d’opérations, habituellement numérotées de 10 en 10 (afin de pouvoir en intercaler d’autres ultérieurement). Chacune de ces opérations comprend un numéro, un libellé, un poste de charge, des temps alloués, des outillages nécessaires, des schémas ou des plans.</a:t>
            </a:r>
          </a:p>
          <a:p>
            <a:r>
              <a:rPr lang="fr-FR" b="0" i="0" dirty="0">
                <a:solidFill>
                  <a:srgbClr val="777777"/>
                </a:solidFill>
                <a:effectLst/>
                <a:latin typeface="Open Sans" panose="020B0606030504020204" pitchFamily="34" charset="0"/>
              </a:rPr>
              <a:t>Ces opérations peuvent elles-mêmes être découpées en sous-opérations.</a:t>
            </a:r>
          </a:p>
          <a:p>
            <a:r>
              <a:rPr lang="fr-FR" b="0" i="0" dirty="0">
                <a:solidFill>
                  <a:srgbClr val="777777"/>
                </a:solidFill>
                <a:effectLst/>
                <a:latin typeface="Open Sans" panose="020B0606030504020204" pitchFamily="34" charset="0"/>
              </a:rPr>
              <a:t>Les opérations d’une gamme peuvent être successives ou se faire en simultané.</a:t>
            </a:r>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6</a:t>
            </a:fld>
            <a:endParaRPr lang="fr-FR"/>
          </a:p>
        </p:txBody>
      </p:sp>
    </p:spTree>
    <p:extLst>
      <p:ext uri="{BB962C8B-B14F-4D97-AF65-F5344CB8AC3E}">
        <p14:creationId xmlns:p14="http://schemas.microsoft.com/office/powerpoint/2010/main" val="2643255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Dans notre exemple de recettes de pâtes à la carbonara les pâtes fraiches peuvent-elles mêmes avoir été préparées, grâce à une autre gamme, en amont.</a:t>
            </a:r>
          </a:p>
          <a:p>
            <a:r>
              <a:rPr lang="fr-FR" dirty="0"/>
              <a:t>Elles sont alors un semi-fini, et non plus un composant. On parle de niveaux de nomenclature qui peuvent être représentés sous la forme d’une arborescence.</a:t>
            </a:r>
          </a:p>
          <a:p>
            <a:r>
              <a:rPr lang="fr-FR" dirty="0"/>
              <a:t>Chacun des niveaux de nomenclatures peut-être fabriqué ou acheté. S’il est fabriqué, son mode opératoire de fabrication peut-être :</a:t>
            </a:r>
          </a:p>
          <a:p>
            <a:r>
              <a:rPr lang="fr-FR" dirty="0"/>
              <a:t>* Inclus dans la gamme du produit fini principal : c’est le cas de la sauce carbonara.</a:t>
            </a:r>
          </a:p>
          <a:p>
            <a:r>
              <a:rPr lang="fr-FR" dirty="0"/>
              <a:t>* Ou défini par une autre gamme : c’est le cas des pâtes fraiches.</a:t>
            </a:r>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7</a:t>
            </a:fld>
            <a:endParaRPr lang="fr-FR"/>
          </a:p>
        </p:txBody>
      </p:sp>
    </p:spTree>
    <p:extLst>
      <p:ext uri="{BB962C8B-B14F-4D97-AF65-F5344CB8AC3E}">
        <p14:creationId xmlns:p14="http://schemas.microsoft.com/office/powerpoint/2010/main" val="20915925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Prenons l’exemple d’un pied pré-mélangeur savon solide</a:t>
            </a:r>
          </a:p>
          <a:p>
            <a:r>
              <a:rPr lang="fr-FR" dirty="0"/>
              <a:t>Les phases du socle et de la patte peuvent être simultanées ou successives, elles n’ont pas d’impact entre elles, elles ont leur propre gamme de fabrication.</a:t>
            </a:r>
          </a:p>
          <a:p>
            <a:endParaRPr lang="fr-FR" dirty="0"/>
          </a:p>
          <a:p>
            <a:r>
              <a:rPr lang="fr-FR" dirty="0"/>
              <a:t>La soudure est incluse dans la gamme du pied, elle ne peut être réalisée qu’une fois le socle et la patte achevés.</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8</a:t>
            </a:fld>
            <a:endParaRPr lang="fr-FR"/>
          </a:p>
        </p:txBody>
      </p:sp>
    </p:spTree>
    <p:extLst>
      <p:ext uri="{BB962C8B-B14F-4D97-AF65-F5344CB8AC3E}">
        <p14:creationId xmlns:p14="http://schemas.microsoft.com/office/powerpoint/2010/main" val="2020762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10</a:t>
            </a:fld>
            <a:endParaRPr lang="fr-FR"/>
          </a:p>
        </p:txBody>
      </p:sp>
    </p:spTree>
    <p:extLst>
      <p:ext uri="{BB962C8B-B14F-4D97-AF65-F5344CB8AC3E}">
        <p14:creationId xmlns:p14="http://schemas.microsoft.com/office/powerpoint/2010/main" val="23429985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accéder aux différentes gammes, il faut utiliser le module production, gammes.</a:t>
            </a:r>
          </a:p>
          <a:p>
            <a:r>
              <a:rPr lang="fr-FR" dirty="0"/>
              <a:t>L'écran vous permet de visualiser la liste des gammes déjà existantes.</a:t>
            </a:r>
          </a:p>
          <a:p>
            <a:r>
              <a:rPr lang="fr-FR" dirty="0"/>
              <a:t>Le champ libellé doit comporter l'identification du produit concerné mais également le type de gamme.</a:t>
            </a:r>
          </a:p>
          <a:p>
            <a:r>
              <a:rPr lang="fr-FR" dirty="0"/>
              <a:t>Le champ société est lié à l'entité utilisatrice.</a:t>
            </a:r>
          </a:p>
          <a:p>
            <a:r>
              <a:rPr lang="fr-FR" dirty="0"/>
              <a:t>Le champ atelier permet de préciser quel service va utiliser la gamme.</a:t>
            </a:r>
          </a:p>
          <a:p>
            <a:r>
              <a:rPr lang="fr-FR" dirty="0"/>
              <a:t>Le code est lié au produit.</a:t>
            </a:r>
          </a:p>
          <a:p>
            <a:r>
              <a:rPr lang="fr-FR" dirty="0"/>
              <a:t>Le champ emplacement des composants permet d'identifier si une autre gamme est nécessaire pour réaliser celle-ci.</a:t>
            </a:r>
          </a:p>
          <a:p>
            <a:r>
              <a:rPr lang="fr-FR" dirty="0"/>
              <a:t>Le champ produit indique le produit auquel se rapporte la gamme.</a:t>
            </a:r>
          </a:p>
          <a:p>
            <a:r>
              <a:rPr lang="fr-FR" dirty="0"/>
              <a:t>Le statut permet de savoir si la gamme est applicable ou non.</a:t>
            </a:r>
          </a:p>
          <a:p>
            <a:r>
              <a:rPr lang="fr-FR" dirty="0"/>
              <a:t>La recherche avancée permet de rechercher une gamme selon un plusieurs critères.</a:t>
            </a:r>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11</a:t>
            </a:fld>
            <a:endParaRPr lang="fr-FR"/>
          </a:p>
        </p:txBody>
      </p:sp>
    </p:spTree>
    <p:extLst>
      <p:ext uri="{BB962C8B-B14F-4D97-AF65-F5344CB8AC3E}">
        <p14:creationId xmlns:p14="http://schemas.microsoft.com/office/powerpoint/2010/main" val="627012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modifier une gamme, il faut cliquer sur le crayon à gauche de la ligne.</a:t>
            </a:r>
          </a:p>
          <a:p>
            <a:r>
              <a:rPr lang="fr-FR" dirty="0"/>
              <a:t>Pour créer une nouvelle gamme, il faut cliquer sur le plus en haut à gauche de l'écran.</a:t>
            </a:r>
          </a:p>
          <a:p>
            <a:r>
              <a:rPr lang="fr-FR" dirty="0"/>
              <a:t>Le libellé et le code doivent indiquer le produit et l'atelier.</a:t>
            </a:r>
          </a:p>
          <a:p>
            <a:r>
              <a:rPr lang="fr-FR" dirty="0"/>
              <a:t>Il est obligatoire d'indiquer le produit auquel se rapporte la gamme.</a:t>
            </a:r>
          </a:p>
          <a:p>
            <a:r>
              <a:rPr lang="fr-FR" dirty="0"/>
              <a:t>La société indique l'entité utilisatrice de la gamme</a:t>
            </a:r>
          </a:p>
          <a:p>
            <a:r>
              <a:rPr lang="fr-FR" dirty="0"/>
              <a:t>Atelier précise le poste de charge</a:t>
            </a:r>
          </a:p>
          <a:p>
            <a:r>
              <a:rPr lang="fr-FR" dirty="0"/>
              <a:t>Les phases permettent de détaillées les différentes opérations de la gamme.</a:t>
            </a:r>
          </a:p>
          <a:p>
            <a:r>
              <a:rPr lang="fr-FR" dirty="0"/>
              <a:t>Il est nécessaire d'indiquer un libellé, un niveau de priorité par rapport aux autres phases, s'il s'agit d'un poste de charge uniquement humain comme par exemple l'assemblage, dans ce cas choisir hommes, ou bien s'il s'agit de l'utilisation d'une machine, dans ce cas choisir homme et machine.</a:t>
            </a:r>
          </a:p>
          <a:p>
            <a:r>
              <a:rPr lang="fr-FR" dirty="0"/>
              <a:t>Outils permet de renseigner l'outil qui sera à utiliser pour réaliser la gamme.</a:t>
            </a:r>
          </a:p>
          <a:p>
            <a:r>
              <a:rPr lang="fr-FR" dirty="0"/>
              <a:t>Une description permet d'indiquer des informations utiles à l'utilisateur de la gamme.</a:t>
            </a:r>
          </a:p>
          <a:p>
            <a:r>
              <a:rPr lang="fr-FR" dirty="0"/>
              <a:t>Le champ description permet de détailler la phase avec la possibilité d'ajouter des photos pour une meilleure compréhension</a:t>
            </a:r>
          </a:p>
          <a:p>
            <a:r>
              <a:rPr lang="fr-FR" dirty="0"/>
              <a:t>Dans l'onglet détails, il faut préciser l'emplacement des composants mais également l'emplacement une fois la gamme réalisée.</a:t>
            </a:r>
          </a:p>
          <a:p>
            <a:r>
              <a:rPr lang="fr-FR" dirty="0"/>
              <a:t>Il est possible de définir une quantité minimale pour lancer la réalisation de la gamme</a:t>
            </a:r>
          </a:p>
          <a:p>
            <a:r>
              <a:rPr lang="fr-FR" dirty="0"/>
              <a:t>gérer la consommation par phases permet d'identifier à quel moment une quantité est devenue manquante (non-qualité)</a:t>
            </a:r>
          </a:p>
          <a:p>
            <a:r>
              <a:rPr lang="fr-FR" dirty="0"/>
              <a:t>Il est possible d'autoriser ou non la réutilisation de la gamme pour un autre produit.</a:t>
            </a:r>
          </a:p>
          <a:p>
            <a:r>
              <a:rPr lang="fr-FR" dirty="0"/>
              <a:t>Une fois la gamme enregistrée, vous pouvez la valider, dans ce cas elle sera optionnelle.</a:t>
            </a:r>
          </a:p>
          <a:p>
            <a:r>
              <a:rPr lang="fr-FR" dirty="0"/>
              <a:t>Vous pouvez la rendre applicable, dans ce cas il s'agira de la gamme par défaut pour la fabrication du produit.</a:t>
            </a:r>
          </a:p>
          <a:p>
            <a:r>
              <a:rPr lang="fr-FR" dirty="0"/>
              <a:t>Vous pouvez consulter son format papier ou </a:t>
            </a:r>
            <a:r>
              <a:rPr lang="fr-FR" dirty="0" err="1"/>
              <a:t>pdf</a:t>
            </a:r>
            <a:r>
              <a:rPr lang="fr-FR" dirty="0"/>
              <a:t> en cliquant sur imprimer</a:t>
            </a:r>
          </a:p>
          <a:p>
            <a:r>
              <a:rPr lang="fr-FR" dirty="0"/>
              <a:t>L'ERP gère les différentes versions d'une gamme</a:t>
            </a:r>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12</a:t>
            </a:fld>
            <a:endParaRPr lang="fr-FR"/>
          </a:p>
        </p:txBody>
      </p:sp>
    </p:spTree>
    <p:extLst>
      <p:ext uri="{BB962C8B-B14F-4D97-AF65-F5344CB8AC3E}">
        <p14:creationId xmlns:p14="http://schemas.microsoft.com/office/powerpoint/2010/main" val="1921966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6268B6-101A-437F-ACD1-7D7A66FCFA76}" type="slidenum">
              <a:rPr lang="fr-FR" smtClean="0"/>
              <a:t>14</a:t>
            </a:fld>
            <a:endParaRPr lang="fr-FR"/>
          </a:p>
        </p:txBody>
      </p:sp>
    </p:spTree>
    <p:extLst>
      <p:ext uri="{BB962C8B-B14F-4D97-AF65-F5344CB8AC3E}">
        <p14:creationId xmlns:p14="http://schemas.microsoft.com/office/powerpoint/2010/main" val="23652613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9" name="Imag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67" t="10173" r="-67" b="29705"/>
          <a:stretch/>
        </p:blipFill>
        <p:spPr>
          <a:xfrm>
            <a:off x="0" y="-8238"/>
            <a:ext cx="12192000" cy="4868562"/>
          </a:xfrm>
          <a:prstGeom prst="rect">
            <a:avLst/>
          </a:prstGeom>
        </p:spPr>
      </p:pic>
      <p:sp>
        <p:nvSpPr>
          <p:cNvPr id="3" name="Sous-titre 2"/>
          <p:cNvSpPr>
            <a:spLocks noGrp="1"/>
          </p:cNvSpPr>
          <p:nvPr>
            <p:ph type="subTitle" idx="1"/>
          </p:nvPr>
        </p:nvSpPr>
        <p:spPr>
          <a:xfrm>
            <a:off x="838200" y="5369439"/>
            <a:ext cx="8508739" cy="477795"/>
          </a:xfrm>
        </p:spPr>
        <p:txBody>
          <a:bodyPr/>
          <a:lstStyle>
            <a:lvl1pPr marL="0" indent="0" algn="just">
              <a:buNone/>
              <a:defRPr sz="2400" b="1">
                <a:solidFill>
                  <a:srgbClr val="FF0000"/>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10" name="Rectangle 9"/>
          <p:cNvSpPr/>
          <p:nvPr userDrawn="1"/>
        </p:nvSpPr>
        <p:spPr>
          <a:xfrm>
            <a:off x="1046204" y="2030627"/>
            <a:ext cx="6590271" cy="790832"/>
          </a:xfrm>
          <a:prstGeom prst="rect">
            <a:avLst/>
          </a:prstGeom>
          <a:solidFill>
            <a:srgbClr val="E3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p:cNvSpPr>
            <a:spLocks noGrp="1"/>
          </p:cNvSpPr>
          <p:nvPr>
            <p:ph type="ctrTitle"/>
          </p:nvPr>
        </p:nvSpPr>
        <p:spPr>
          <a:xfrm>
            <a:off x="1046204" y="2117123"/>
            <a:ext cx="6590271" cy="654908"/>
          </a:xfrm>
          <a:prstGeom prst="rect">
            <a:avLst/>
          </a:prstGeom>
        </p:spPr>
        <p:txBody>
          <a:bodyPr anchor="b">
            <a:normAutofit/>
          </a:bodyPr>
          <a:lstStyle>
            <a:lvl1pPr algn="ctr">
              <a:defRPr sz="4000">
                <a:solidFill>
                  <a:schemeClr val="bg1"/>
                </a:solidFill>
                <a:latin typeface="DejaVu Sans" panose="020B0603030804020204" pitchFamily="34" charset="0"/>
                <a:ea typeface="DejaVu Sans" panose="020B0603030804020204" pitchFamily="34" charset="0"/>
                <a:cs typeface="DejaVu Sans" panose="020B0603030804020204" pitchFamily="34" charset="0"/>
              </a:defRPr>
            </a:lvl1pPr>
          </a:lstStyle>
          <a:p>
            <a:r>
              <a:rPr lang="fr-FR"/>
              <a:t>Modifiez le style du titre</a:t>
            </a:r>
          </a:p>
        </p:txBody>
      </p:sp>
      <p:pic>
        <p:nvPicPr>
          <p:cNvPr id="11" name="Imag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46939" y="3970637"/>
            <a:ext cx="2508875" cy="1136822"/>
          </a:xfrm>
          <a:prstGeom prst="rect">
            <a:avLst/>
          </a:prstGeom>
        </p:spPr>
      </p:pic>
      <p:sp>
        <p:nvSpPr>
          <p:cNvPr id="12" name="ZoneTexte 11"/>
          <p:cNvSpPr txBox="1"/>
          <p:nvPr userDrawn="1"/>
        </p:nvSpPr>
        <p:spPr>
          <a:xfrm>
            <a:off x="9346939" y="5124849"/>
            <a:ext cx="2508875" cy="338554"/>
          </a:xfrm>
          <a:prstGeom prst="rect">
            <a:avLst/>
          </a:prstGeom>
          <a:noFill/>
        </p:spPr>
        <p:txBody>
          <a:bodyPr wrap="square" rtlCol="0">
            <a:spAutoFit/>
          </a:bodyPr>
          <a:lstStyle/>
          <a:p>
            <a:pPr algn="ctr"/>
            <a:r>
              <a:rPr lang="fr-FR" sz="1600" b="1">
                <a:solidFill>
                  <a:srgbClr val="E30613"/>
                </a:solidFill>
                <a:latin typeface="DejaVu Sans" panose="020B0603030804020204" pitchFamily="34" charset="0"/>
                <a:ea typeface="DejaVu Sans" panose="020B0603030804020204" pitchFamily="34" charset="0"/>
                <a:cs typeface="DejaVu Sans" panose="020B0603030804020204" pitchFamily="34" charset="0"/>
              </a:rPr>
              <a:t>www.pok.fr</a:t>
            </a:r>
          </a:p>
        </p:txBody>
      </p:sp>
    </p:spTree>
    <p:extLst>
      <p:ext uri="{BB962C8B-B14F-4D97-AF65-F5344CB8AC3E}">
        <p14:creationId xmlns:p14="http://schemas.microsoft.com/office/powerpoint/2010/main" val="4206740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a:xfrm>
            <a:off x="838200" y="365125"/>
            <a:ext cx="10515600" cy="815975"/>
          </a:xfrm>
          <a:prstGeom prst="rect">
            <a:avLst/>
          </a:prstGeom>
        </p:spPr>
        <p:txBody>
          <a:bodyPr/>
          <a:lstStyle/>
          <a:p>
            <a:r>
              <a:rPr lang="fr-FR"/>
              <a:t>Modifiez le style du titre</a:t>
            </a:r>
          </a:p>
        </p:txBody>
      </p:sp>
      <p:sp>
        <p:nvSpPr>
          <p:cNvPr id="3" name="Espace réservé du texte vertical 2"/>
          <p:cNvSpPr>
            <a:spLocks noGrp="1"/>
          </p:cNvSpPr>
          <p:nvPr>
            <p:ph type="body" orient="vert" idx="1"/>
          </p:nvPr>
        </p:nvSpPr>
        <p:spPr>
          <a:xfrm>
            <a:off x="838200" y="1983987"/>
            <a:ext cx="10515600" cy="4192975"/>
          </a:xfrm>
        </p:spPr>
        <p:txBody>
          <a:bodyPr vert="eaVert"/>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9" name="Connecteur droit 8"/>
          <p:cNvCxnSpPr/>
          <p:nvPr userDrawn="1"/>
        </p:nvCxnSpPr>
        <p:spPr>
          <a:xfrm>
            <a:off x="838200" y="1690688"/>
            <a:ext cx="10515600"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Espace réservé du numéro de diapositive 9">
            <a:extLst>
              <a:ext uri="{FF2B5EF4-FFF2-40B4-BE49-F238E27FC236}">
                <a16:creationId xmlns:a16="http://schemas.microsoft.com/office/drawing/2014/main" id="{9D0E0A2A-8541-305C-7CE3-E2CD089BD29B}"/>
              </a:ext>
            </a:extLst>
          </p:cNvPr>
          <p:cNvSpPr>
            <a:spLocks noGrp="1"/>
          </p:cNvSpPr>
          <p:nvPr>
            <p:ph type="sldNum" sz="quarter" idx="10"/>
          </p:nvPr>
        </p:nvSpPr>
        <p:spPr/>
        <p:txBody>
          <a:bodyPr/>
          <a:lstStyle/>
          <a:p>
            <a:fld id="{07BBA289-C7AD-49A4-B28C-D3389E1EE99E}" type="slidenum">
              <a:rPr lang="fr-FR" smtClean="0"/>
              <a:pPr/>
              <a:t>‹N°›</a:t>
            </a:fld>
            <a:endParaRPr lang="fr-FR"/>
          </a:p>
        </p:txBody>
      </p:sp>
    </p:spTree>
    <p:extLst>
      <p:ext uri="{BB962C8B-B14F-4D97-AF65-F5344CB8AC3E}">
        <p14:creationId xmlns:p14="http://schemas.microsoft.com/office/powerpoint/2010/main" val="1295764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a:prstGeom prst="rect">
            <a:avLst/>
          </a:prstGeom>
        </p:spPr>
        <p:txBody>
          <a:bodyPr vert="eaVert"/>
          <a:lstStyle/>
          <a:p>
            <a:r>
              <a:rPr lang="fr-FR"/>
              <a:t>Modifiez le style du titre</a:t>
            </a:r>
          </a:p>
        </p:txBody>
      </p:sp>
      <p:sp>
        <p:nvSpPr>
          <p:cNvPr id="3" name="Espace réservé du texte vertical 2"/>
          <p:cNvSpPr>
            <a:spLocks noGrp="1"/>
          </p:cNvSpPr>
          <p:nvPr>
            <p:ph type="body" orient="vert" idx="1"/>
          </p:nvPr>
        </p:nvSpPr>
        <p:spPr>
          <a:xfrm>
            <a:off x="838200" y="365125"/>
            <a:ext cx="7580870" cy="5811838"/>
          </a:xfrm>
        </p:spPr>
        <p:txBody>
          <a:bodyPr vert="eaVert"/>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cxnSp>
        <p:nvCxnSpPr>
          <p:cNvPr id="9" name="Connecteur droit 8"/>
          <p:cNvCxnSpPr/>
          <p:nvPr userDrawn="1"/>
        </p:nvCxnSpPr>
        <p:spPr>
          <a:xfrm>
            <a:off x="8724900" y="365125"/>
            <a:ext cx="0" cy="5811838"/>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Espace réservé du numéro de diapositive 9">
            <a:extLst>
              <a:ext uri="{FF2B5EF4-FFF2-40B4-BE49-F238E27FC236}">
                <a16:creationId xmlns:a16="http://schemas.microsoft.com/office/drawing/2014/main" id="{51FBED14-FE4C-A845-8EEB-3054FE3BD966}"/>
              </a:ext>
            </a:extLst>
          </p:cNvPr>
          <p:cNvSpPr>
            <a:spLocks noGrp="1"/>
          </p:cNvSpPr>
          <p:nvPr>
            <p:ph type="sldNum" sz="quarter" idx="10"/>
          </p:nvPr>
        </p:nvSpPr>
        <p:spPr/>
        <p:txBody>
          <a:bodyPr/>
          <a:lstStyle/>
          <a:p>
            <a:fld id="{07BBA289-C7AD-49A4-B28C-D3389E1EE99E}" type="slidenum">
              <a:rPr lang="fr-FR" smtClean="0"/>
              <a:pPr/>
              <a:t>‹N°›</a:t>
            </a:fld>
            <a:endParaRPr lang="fr-FR"/>
          </a:p>
        </p:txBody>
      </p:sp>
    </p:spTree>
    <p:extLst>
      <p:ext uri="{BB962C8B-B14F-4D97-AF65-F5344CB8AC3E}">
        <p14:creationId xmlns:p14="http://schemas.microsoft.com/office/powerpoint/2010/main" val="3771127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EF205002-D8A0-044F-68FE-AE7A8FD6762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26356" b="43548"/>
          <a:stretch/>
        </p:blipFill>
        <p:spPr>
          <a:xfrm>
            <a:off x="9827921" y="5035052"/>
            <a:ext cx="2364079" cy="1822948"/>
          </a:xfrm>
          <a:prstGeom prst="rect">
            <a:avLst/>
          </a:prstGeom>
        </p:spPr>
      </p:pic>
      <p:sp>
        <p:nvSpPr>
          <p:cNvPr id="3" name="Espace réservé du contenu 2"/>
          <p:cNvSpPr>
            <a:spLocks noGrp="1"/>
          </p:cNvSpPr>
          <p:nvPr>
            <p:ph idx="1"/>
          </p:nvPr>
        </p:nvSpPr>
        <p:spPr>
          <a:xfrm>
            <a:off x="838200" y="1822948"/>
            <a:ext cx="10515600" cy="4354014"/>
          </a:xfrm>
        </p:spPr>
        <p:txBody>
          <a:bodyPr/>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numéro de diapositive 5"/>
          <p:cNvSpPr>
            <a:spLocks noGrp="1"/>
          </p:cNvSpPr>
          <p:nvPr>
            <p:ph type="sldNum" sz="quarter" idx="12"/>
          </p:nvPr>
        </p:nvSpPr>
        <p:spPr/>
        <p:txBody>
          <a:bodyPr/>
          <a:lstStyle/>
          <a:p>
            <a:fld id="{07BBA289-C7AD-49A4-B28C-D3389E1EE99E}" type="slidenum">
              <a:rPr lang="fr-FR" smtClean="0"/>
              <a:t>‹N°›</a:t>
            </a:fld>
            <a:endParaRPr lang="fr-FR"/>
          </a:p>
        </p:txBody>
      </p:sp>
      <p:sp>
        <p:nvSpPr>
          <p:cNvPr id="24" name="Sous-titre 2">
            <a:extLst>
              <a:ext uri="{FF2B5EF4-FFF2-40B4-BE49-F238E27FC236}">
                <a16:creationId xmlns:a16="http://schemas.microsoft.com/office/drawing/2014/main" id="{5DA09F41-3902-9731-B932-11B1420F7248}"/>
              </a:ext>
            </a:extLst>
          </p:cNvPr>
          <p:cNvSpPr>
            <a:spLocks noGrp="1"/>
          </p:cNvSpPr>
          <p:nvPr>
            <p:ph type="subTitle" idx="13"/>
          </p:nvPr>
        </p:nvSpPr>
        <p:spPr>
          <a:xfrm>
            <a:off x="838200" y="1284186"/>
            <a:ext cx="9144000" cy="477795"/>
          </a:xfrm>
        </p:spPr>
        <p:txBody>
          <a:bodyPr/>
          <a:lstStyle>
            <a:lvl1pPr marL="0" indent="0" algn="l">
              <a:buNone/>
              <a:defRPr sz="2400" b="0">
                <a:solidFill>
                  <a:schemeClr val="bg2">
                    <a:lumMod val="50000"/>
                  </a:schemeClr>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25" name="Titre 24">
            <a:extLst>
              <a:ext uri="{FF2B5EF4-FFF2-40B4-BE49-F238E27FC236}">
                <a16:creationId xmlns:a16="http://schemas.microsoft.com/office/drawing/2014/main" id="{D4238A32-52B7-5284-AC48-199331FE0AC9}"/>
              </a:ext>
            </a:extLst>
          </p:cNvPr>
          <p:cNvSpPr>
            <a:spLocks noGrp="1"/>
          </p:cNvSpPr>
          <p:nvPr>
            <p:ph type="title"/>
          </p:nvPr>
        </p:nvSpPr>
        <p:spPr/>
        <p:txBody>
          <a:bodyPr/>
          <a:lstStyle/>
          <a:p>
            <a:r>
              <a:rPr lang="fr-FR"/>
              <a:t>Modifiez le style du titre</a:t>
            </a:r>
          </a:p>
        </p:txBody>
      </p:sp>
    </p:spTree>
    <p:extLst>
      <p:ext uri="{BB962C8B-B14F-4D97-AF65-F5344CB8AC3E}">
        <p14:creationId xmlns:p14="http://schemas.microsoft.com/office/powerpoint/2010/main" val="3239140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de section">
    <p:spTree>
      <p:nvGrpSpPr>
        <p:cNvPr id="1" name=""/>
        <p:cNvGrpSpPr/>
        <p:nvPr/>
      </p:nvGrpSpPr>
      <p:grpSpPr>
        <a:xfrm>
          <a:off x="0" y="0"/>
          <a:ext cx="0" cy="0"/>
          <a:chOff x="0" y="0"/>
          <a:chExt cx="0" cy="0"/>
        </a:xfrm>
      </p:grpSpPr>
      <p:pic>
        <p:nvPicPr>
          <p:cNvPr id="9" name="Image 8"/>
          <p:cNvPicPr>
            <a:picLocks noChangeAspect="1"/>
          </p:cNvPicPr>
          <p:nvPr userDrawn="1"/>
        </p:nvPicPr>
        <p:blipFill rotWithShape="1">
          <a:blip r:embed="rId2" cstate="print">
            <a:extLst>
              <a:ext uri="{28A0092B-C50C-407E-A947-70E740481C1C}">
                <a14:useLocalDpi xmlns:a14="http://schemas.microsoft.com/office/drawing/2010/main" val="0"/>
              </a:ext>
            </a:extLst>
          </a:blip>
          <a:srcRect l="2111" t="34579" r="67" b="9215"/>
          <a:stretch/>
        </p:blipFill>
        <p:spPr>
          <a:xfrm>
            <a:off x="0" y="-8238"/>
            <a:ext cx="12191999" cy="4596714"/>
          </a:xfrm>
          <a:prstGeom prst="rect">
            <a:avLst/>
          </a:prstGeom>
        </p:spPr>
      </p:pic>
      <p:sp>
        <p:nvSpPr>
          <p:cNvPr id="10" name="Sous-titre 2"/>
          <p:cNvSpPr>
            <a:spLocks noGrp="1"/>
          </p:cNvSpPr>
          <p:nvPr>
            <p:ph type="subTitle" idx="1"/>
          </p:nvPr>
        </p:nvSpPr>
        <p:spPr>
          <a:xfrm>
            <a:off x="838200" y="5369439"/>
            <a:ext cx="9144000" cy="477795"/>
          </a:xfrm>
        </p:spPr>
        <p:txBody>
          <a:bodyPr/>
          <a:lstStyle>
            <a:lvl1pPr marL="0" indent="0" algn="l">
              <a:buNone/>
              <a:defRPr sz="2400" b="1">
                <a:solidFill>
                  <a:srgbClr val="FF0000"/>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11" name="Rectangle 10"/>
          <p:cNvSpPr/>
          <p:nvPr userDrawn="1"/>
        </p:nvSpPr>
        <p:spPr>
          <a:xfrm>
            <a:off x="838200" y="3422821"/>
            <a:ext cx="6590271" cy="790832"/>
          </a:xfrm>
          <a:prstGeom prst="rect">
            <a:avLst/>
          </a:prstGeom>
          <a:solidFill>
            <a:srgbClr val="E3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itre 1"/>
          <p:cNvSpPr>
            <a:spLocks noGrp="1"/>
          </p:cNvSpPr>
          <p:nvPr>
            <p:ph type="ctrTitle"/>
          </p:nvPr>
        </p:nvSpPr>
        <p:spPr>
          <a:xfrm>
            <a:off x="838200" y="3509317"/>
            <a:ext cx="6590271" cy="654908"/>
          </a:xfrm>
          <a:prstGeom prst="rect">
            <a:avLst/>
          </a:prstGeom>
        </p:spPr>
        <p:txBody>
          <a:bodyPr anchor="b">
            <a:normAutofit/>
          </a:bodyPr>
          <a:lstStyle>
            <a:lvl1pPr algn="ctr">
              <a:defRPr sz="4000">
                <a:solidFill>
                  <a:schemeClr val="bg1"/>
                </a:solidFill>
                <a:latin typeface="DejaVu Sans" panose="020B0603030804020204" pitchFamily="34" charset="0"/>
                <a:ea typeface="DejaVu Sans" panose="020B0603030804020204" pitchFamily="34" charset="0"/>
                <a:cs typeface="DejaVu Sans" panose="020B0603030804020204" pitchFamily="34" charset="0"/>
              </a:defRPr>
            </a:lvl1pPr>
          </a:lstStyle>
          <a:p>
            <a:r>
              <a:rPr lang="fr-FR"/>
              <a:t>Modifiez le style du titre</a:t>
            </a:r>
          </a:p>
        </p:txBody>
      </p:sp>
      <p:pic>
        <p:nvPicPr>
          <p:cNvPr id="13" name="Imag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38701" y="3688878"/>
            <a:ext cx="2508875" cy="1136822"/>
          </a:xfrm>
          <a:prstGeom prst="rect">
            <a:avLst/>
          </a:prstGeom>
        </p:spPr>
      </p:pic>
      <p:sp>
        <p:nvSpPr>
          <p:cNvPr id="14" name="ZoneTexte 13"/>
          <p:cNvSpPr txBox="1"/>
          <p:nvPr userDrawn="1"/>
        </p:nvSpPr>
        <p:spPr>
          <a:xfrm>
            <a:off x="9338701" y="4843090"/>
            <a:ext cx="2508875" cy="338554"/>
          </a:xfrm>
          <a:prstGeom prst="rect">
            <a:avLst/>
          </a:prstGeom>
          <a:noFill/>
        </p:spPr>
        <p:txBody>
          <a:bodyPr wrap="square" rtlCol="0">
            <a:spAutoFit/>
          </a:bodyPr>
          <a:lstStyle/>
          <a:p>
            <a:pPr algn="ctr"/>
            <a:r>
              <a:rPr lang="fr-FR" sz="1600" b="1">
                <a:solidFill>
                  <a:srgbClr val="E30613"/>
                </a:solidFill>
                <a:latin typeface="DejaVu Sans" panose="020B0603030804020204" pitchFamily="34" charset="0"/>
                <a:ea typeface="DejaVu Sans" panose="020B0603030804020204" pitchFamily="34" charset="0"/>
                <a:cs typeface="DejaVu Sans" panose="020B0603030804020204" pitchFamily="34" charset="0"/>
              </a:rPr>
              <a:t>www.pok.fr</a:t>
            </a:r>
          </a:p>
        </p:txBody>
      </p:sp>
    </p:spTree>
    <p:extLst>
      <p:ext uri="{BB962C8B-B14F-4D97-AF65-F5344CB8AC3E}">
        <p14:creationId xmlns:p14="http://schemas.microsoft.com/office/powerpoint/2010/main" val="540585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3" name="Espace réservé du contenu 2"/>
          <p:cNvSpPr>
            <a:spLocks noGrp="1"/>
          </p:cNvSpPr>
          <p:nvPr>
            <p:ph sz="half" idx="1"/>
          </p:nvPr>
        </p:nvSpPr>
        <p:spPr>
          <a:xfrm>
            <a:off x="838200" y="1993557"/>
            <a:ext cx="5181600" cy="4183406"/>
          </a:xfrm>
        </p:spPr>
        <p:txBody>
          <a:bodyPr/>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p:cNvSpPr>
            <a:spLocks noGrp="1"/>
          </p:cNvSpPr>
          <p:nvPr>
            <p:ph sz="half" idx="2"/>
          </p:nvPr>
        </p:nvSpPr>
        <p:spPr>
          <a:xfrm>
            <a:off x="6172200" y="1993557"/>
            <a:ext cx="5181600" cy="4183406"/>
          </a:xfrm>
        </p:spPr>
        <p:txBody>
          <a:bodyPr/>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1" name="Espace réservé du numéro de diapositive 10">
            <a:extLst>
              <a:ext uri="{FF2B5EF4-FFF2-40B4-BE49-F238E27FC236}">
                <a16:creationId xmlns:a16="http://schemas.microsoft.com/office/drawing/2014/main" id="{294B2716-0AF0-3642-2FCF-50C301C8855B}"/>
              </a:ext>
            </a:extLst>
          </p:cNvPr>
          <p:cNvSpPr>
            <a:spLocks noGrp="1"/>
          </p:cNvSpPr>
          <p:nvPr>
            <p:ph type="sldNum" sz="quarter" idx="10"/>
          </p:nvPr>
        </p:nvSpPr>
        <p:spPr/>
        <p:txBody>
          <a:bodyPr/>
          <a:lstStyle/>
          <a:p>
            <a:fld id="{07BBA289-C7AD-49A4-B28C-D3389E1EE99E}" type="slidenum">
              <a:rPr lang="fr-FR" smtClean="0"/>
              <a:pPr/>
              <a:t>‹N°›</a:t>
            </a:fld>
            <a:endParaRPr lang="fr-FR"/>
          </a:p>
        </p:txBody>
      </p:sp>
      <p:pic>
        <p:nvPicPr>
          <p:cNvPr id="12" name="Image 11">
            <a:extLst>
              <a:ext uri="{FF2B5EF4-FFF2-40B4-BE49-F238E27FC236}">
                <a16:creationId xmlns:a16="http://schemas.microsoft.com/office/drawing/2014/main" id="{B5916899-8D61-39AF-668D-CB28C2276047}"/>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61940"/>
          <a:stretch/>
        </p:blipFill>
        <p:spPr>
          <a:xfrm>
            <a:off x="11551197" y="4908883"/>
            <a:ext cx="643500" cy="1698859"/>
          </a:xfrm>
          <a:prstGeom prst="rect">
            <a:avLst/>
          </a:prstGeom>
        </p:spPr>
      </p:pic>
      <p:pic>
        <p:nvPicPr>
          <p:cNvPr id="13" name="Image 12">
            <a:extLst>
              <a:ext uri="{FF2B5EF4-FFF2-40B4-BE49-F238E27FC236}">
                <a16:creationId xmlns:a16="http://schemas.microsoft.com/office/drawing/2014/main" id="{0652E4CE-CD56-6BF9-68DD-F0F42EBF3690}"/>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65869"/>
          <a:stretch/>
        </p:blipFill>
        <p:spPr>
          <a:xfrm>
            <a:off x="9868167" y="6098970"/>
            <a:ext cx="2225038" cy="763076"/>
          </a:xfrm>
          <a:prstGeom prst="rect">
            <a:avLst/>
          </a:prstGeom>
        </p:spPr>
      </p:pic>
      <p:sp>
        <p:nvSpPr>
          <p:cNvPr id="15" name="Sous-titre 2">
            <a:extLst>
              <a:ext uri="{FF2B5EF4-FFF2-40B4-BE49-F238E27FC236}">
                <a16:creationId xmlns:a16="http://schemas.microsoft.com/office/drawing/2014/main" id="{8C1F23CD-E5A4-92A1-CCB9-43235CE84D52}"/>
              </a:ext>
            </a:extLst>
          </p:cNvPr>
          <p:cNvSpPr>
            <a:spLocks noGrp="1"/>
          </p:cNvSpPr>
          <p:nvPr>
            <p:ph type="subTitle" idx="13"/>
          </p:nvPr>
        </p:nvSpPr>
        <p:spPr>
          <a:xfrm>
            <a:off x="838200" y="1284186"/>
            <a:ext cx="9144000" cy="477795"/>
          </a:xfrm>
        </p:spPr>
        <p:txBody>
          <a:bodyPr/>
          <a:lstStyle>
            <a:lvl1pPr marL="0" indent="0" algn="l">
              <a:buNone/>
              <a:defRPr sz="2400" b="0">
                <a:solidFill>
                  <a:schemeClr val="bg2">
                    <a:lumMod val="50000"/>
                  </a:schemeClr>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16" name="Titre 15">
            <a:extLst>
              <a:ext uri="{FF2B5EF4-FFF2-40B4-BE49-F238E27FC236}">
                <a16:creationId xmlns:a16="http://schemas.microsoft.com/office/drawing/2014/main" id="{B5AE0614-1119-132B-09D1-92C14F0BE16C}"/>
              </a:ext>
            </a:extLst>
          </p:cNvPr>
          <p:cNvSpPr>
            <a:spLocks noGrp="1"/>
          </p:cNvSpPr>
          <p:nvPr>
            <p:ph type="title"/>
          </p:nvPr>
        </p:nvSpPr>
        <p:spPr/>
        <p:txBody>
          <a:bodyPr/>
          <a:lstStyle/>
          <a:p>
            <a:r>
              <a:rPr lang="fr-FR"/>
              <a:t>Modifiez le style du titre</a:t>
            </a:r>
          </a:p>
        </p:txBody>
      </p:sp>
    </p:spTree>
    <p:extLst>
      <p:ext uri="{BB962C8B-B14F-4D97-AF65-F5344CB8AC3E}">
        <p14:creationId xmlns:p14="http://schemas.microsoft.com/office/powerpoint/2010/main" val="9386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9788" y="1993557"/>
            <a:ext cx="5157787" cy="511518"/>
          </a:xfrm>
        </p:spPr>
        <p:txBody>
          <a:bodyPr anchor="b"/>
          <a:lstStyle>
            <a:lvl1pPr marL="0" indent="0" algn="jus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p:cNvSpPr>
            <a:spLocks noGrp="1"/>
          </p:cNvSpPr>
          <p:nvPr>
            <p:ph type="body" sz="quarter" idx="3"/>
          </p:nvPr>
        </p:nvSpPr>
        <p:spPr>
          <a:xfrm>
            <a:off x="6172200" y="1993557"/>
            <a:ext cx="5183188" cy="511518"/>
          </a:xfrm>
        </p:spPr>
        <p:txBody>
          <a:bodyPr anchor="b"/>
          <a:lstStyle>
            <a:lvl1pPr marL="0" indent="0" algn="jus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lvl1pPr algn="just">
              <a:defRPr/>
            </a:lvl1pPr>
            <a:lvl2pPr algn="just">
              <a:defRPr/>
            </a:lvl2pPr>
            <a:lvl3pPr algn="just">
              <a:defRPr/>
            </a:lvl3pPr>
            <a:lvl4pPr algn="just">
              <a:defRPr/>
            </a:lvl4pPr>
            <a:lvl5pPr algn="just">
              <a:defRPr/>
            </a:lvl5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13" name="Espace réservé du numéro de diapositive 12">
            <a:extLst>
              <a:ext uri="{FF2B5EF4-FFF2-40B4-BE49-F238E27FC236}">
                <a16:creationId xmlns:a16="http://schemas.microsoft.com/office/drawing/2014/main" id="{894A08B9-FA0F-C21E-3E7F-585A2854A11B}"/>
              </a:ext>
            </a:extLst>
          </p:cNvPr>
          <p:cNvSpPr>
            <a:spLocks noGrp="1"/>
          </p:cNvSpPr>
          <p:nvPr>
            <p:ph type="sldNum" sz="quarter" idx="10"/>
          </p:nvPr>
        </p:nvSpPr>
        <p:spPr/>
        <p:txBody>
          <a:bodyPr/>
          <a:lstStyle/>
          <a:p>
            <a:fld id="{07BBA289-C7AD-49A4-B28C-D3389E1EE99E}" type="slidenum">
              <a:rPr lang="fr-FR" smtClean="0"/>
              <a:pPr/>
              <a:t>‹N°›</a:t>
            </a:fld>
            <a:endParaRPr lang="fr-FR"/>
          </a:p>
        </p:txBody>
      </p:sp>
      <p:pic>
        <p:nvPicPr>
          <p:cNvPr id="14" name="Image 13">
            <a:extLst>
              <a:ext uri="{FF2B5EF4-FFF2-40B4-BE49-F238E27FC236}">
                <a16:creationId xmlns:a16="http://schemas.microsoft.com/office/drawing/2014/main" id="{997608C6-F3D4-45DE-4D8F-123D949DCB56}"/>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61940"/>
          <a:stretch/>
        </p:blipFill>
        <p:spPr>
          <a:xfrm>
            <a:off x="11551197" y="4908883"/>
            <a:ext cx="643500" cy="1698859"/>
          </a:xfrm>
          <a:prstGeom prst="rect">
            <a:avLst/>
          </a:prstGeom>
        </p:spPr>
      </p:pic>
      <p:pic>
        <p:nvPicPr>
          <p:cNvPr id="15" name="Image 14">
            <a:extLst>
              <a:ext uri="{FF2B5EF4-FFF2-40B4-BE49-F238E27FC236}">
                <a16:creationId xmlns:a16="http://schemas.microsoft.com/office/drawing/2014/main" id="{9B1BB9FD-C6EC-B4C3-75D9-1D135A6B14D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65869"/>
          <a:stretch/>
        </p:blipFill>
        <p:spPr>
          <a:xfrm>
            <a:off x="9868167" y="6098970"/>
            <a:ext cx="2225038" cy="763076"/>
          </a:xfrm>
          <a:prstGeom prst="rect">
            <a:avLst/>
          </a:prstGeom>
        </p:spPr>
      </p:pic>
      <p:sp>
        <p:nvSpPr>
          <p:cNvPr id="16" name="Titre 15">
            <a:extLst>
              <a:ext uri="{FF2B5EF4-FFF2-40B4-BE49-F238E27FC236}">
                <a16:creationId xmlns:a16="http://schemas.microsoft.com/office/drawing/2014/main" id="{499BE8DC-AD08-6CE9-CCDB-64E1A6EB9DAB}"/>
              </a:ext>
            </a:extLst>
          </p:cNvPr>
          <p:cNvSpPr>
            <a:spLocks noGrp="1"/>
          </p:cNvSpPr>
          <p:nvPr>
            <p:ph type="title"/>
          </p:nvPr>
        </p:nvSpPr>
        <p:spPr/>
        <p:txBody>
          <a:bodyPr/>
          <a:lstStyle/>
          <a:p>
            <a:r>
              <a:rPr lang="fr-FR"/>
              <a:t>Modifiez le style du titre</a:t>
            </a:r>
          </a:p>
        </p:txBody>
      </p:sp>
      <p:sp>
        <p:nvSpPr>
          <p:cNvPr id="17" name="Sous-titre 2">
            <a:extLst>
              <a:ext uri="{FF2B5EF4-FFF2-40B4-BE49-F238E27FC236}">
                <a16:creationId xmlns:a16="http://schemas.microsoft.com/office/drawing/2014/main" id="{3FBC0569-2EBD-52EF-180B-DCC9BDB1E45A}"/>
              </a:ext>
            </a:extLst>
          </p:cNvPr>
          <p:cNvSpPr>
            <a:spLocks noGrp="1"/>
          </p:cNvSpPr>
          <p:nvPr>
            <p:ph type="subTitle" idx="13"/>
          </p:nvPr>
        </p:nvSpPr>
        <p:spPr>
          <a:xfrm>
            <a:off x="838200" y="1284186"/>
            <a:ext cx="9144000" cy="477795"/>
          </a:xfrm>
        </p:spPr>
        <p:txBody>
          <a:bodyPr/>
          <a:lstStyle>
            <a:lvl1pPr marL="0" indent="0" algn="l">
              <a:buNone/>
              <a:defRPr sz="2400" b="0">
                <a:solidFill>
                  <a:schemeClr val="bg2">
                    <a:lumMod val="50000"/>
                  </a:schemeClr>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Tree>
    <p:extLst>
      <p:ext uri="{BB962C8B-B14F-4D97-AF65-F5344CB8AC3E}">
        <p14:creationId xmlns:p14="http://schemas.microsoft.com/office/powerpoint/2010/main" val="290493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pic>
        <p:nvPicPr>
          <p:cNvPr id="12" name="Image 11">
            <a:extLst>
              <a:ext uri="{FF2B5EF4-FFF2-40B4-BE49-F238E27FC236}">
                <a16:creationId xmlns:a16="http://schemas.microsoft.com/office/drawing/2014/main" id="{1C26FF23-0957-2075-46BE-90960D159EAB}"/>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b="28550"/>
          <a:stretch/>
        </p:blipFill>
        <p:spPr>
          <a:xfrm>
            <a:off x="9059645" y="5280823"/>
            <a:ext cx="2225038" cy="1577177"/>
          </a:xfrm>
          <a:prstGeom prst="rect">
            <a:avLst/>
          </a:prstGeom>
        </p:spPr>
      </p:pic>
      <p:pic>
        <p:nvPicPr>
          <p:cNvPr id="10" name="Image 9">
            <a:extLst>
              <a:ext uri="{FF2B5EF4-FFF2-40B4-BE49-F238E27FC236}">
                <a16:creationId xmlns:a16="http://schemas.microsoft.com/office/drawing/2014/main" id="{DE053886-A24E-E574-9627-453423C9731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65849" b="36439"/>
          <a:stretch/>
        </p:blipFill>
        <p:spPr>
          <a:xfrm>
            <a:off x="11434816" y="5441004"/>
            <a:ext cx="759881" cy="1421042"/>
          </a:xfrm>
          <a:prstGeom prst="rect">
            <a:avLst/>
          </a:prstGeom>
        </p:spPr>
      </p:pic>
      <p:sp>
        <p:nvSpPr>
          <p:cNvPr id="9" name="Espace réservé du numéro de diapositive 8">
            <a:extLst>
              <a:ext uri="{FF2B5EF4-FFF2-40B4-BE49-F238E27FC236}">
                <a16:creationId xmlns:a16="http://schemas.microsoft.com/office/drawing/2014/main" id="{63505406-F225-A3FA-A1B6-EF534E0AC12A}"/>
              </a:ext>
            </a:extLst>
          </p:cNvPr>
          <p:cNvSpPr>
            <a:spLocks noGrp="1"/>
          </p:cNvSpPr>
          <p:nvPr>
            <p:ph type="sldNum" sz="quarter" idx="10"/>
          </p:nvPr>
        </p:nvSpPr>
        <p:spPr/>
        <p:txBody>
          <a:bodyPr/>
          <a:lstStyle/>
          <a:p>
            <a:fld id="{07BBA289-C7AD-49A4-B28C-D3389E1EE99E}" type="slidenum">
              <a:rPr lang="fr-FR" smtClean="0"/>
              <a:pPr/>
              <a:t>‹N°›</a:t>
            </a:fld>
            <a:endParaRPr lang="fr-FR"/>
          </a:p>
        </p:txBody>
      </p:sp>
      <p:pic>
        <p:nvPicPr>
          <p:cNvPr id="11" name="Image 10">
            <a:extLst>
              <a:ext uri="{FF2B5EF4-FFF2-40B4-BE49-F238E27FC236}">
                <a16:creationId xmlns:a16="http://schemas.microsoft.com/office/drawing/2014/main" id="{01296C52-74C7-E199-68AE-6A6438138F8B}"/>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26356"/>
          <a:stretch/>
        </p:blipFill>
        <p:spPr>
          <a:xfrm>
            <a:off x="9827921" y="2305292"/>
            <a:ext cx="2364079" cy="3229194"/>
          </a:xfrm>
          <a:prstGeom prst="rect">
            <a:avLst/>
          </a:prstGeom>
        </p:spPr>
      </p:pic>
      <p:sp>
        <p:nvSpPr>
          <p:cNvPr id="13" name="Sous-titre 2">
            <a:extLst>
              <a:ext uri="{FF2B5EF4-FFF2-40B4-BE49-F238E27FC236}">
                <a16:creationId xmlns:a16="http://schemas.microsoft.com/office/drawing/2014/main" id="{0559AC40-6BFB-250A-0B27-895E2474EFC2}"/>
              </a:ext>
            </a:extLst>
          </p:cNvPr>
          <p:cNvSpPr>
            <a:spLocks noGrp="1"/>
          </p:cNvSpPr>
          <p:nvPr>
            <p:ph type="subTitle" idx="13"/>
          </p:nvPr>
        </p:nvSpPr>
        <p:spPr>
          <a:xfrm>
            <a:off x="838200" y="1284186"/>
            <a:ext cx="9144000" cy="477795"/>
          </a:xfrm>
        </p:spPr>
        <p:txBody>
          <a:bodyPr/>
          <a:lstStyle>
            <a:lvl1pPr marL="0" indent="0" algn="l">
              <a:buNone/>
              <a:defRPr sz="2400" b="0">
                <a:solidFill>
                  <a:schemeClr val="bg2">
                    <a:lumMod val="50000"/>
                  </a:schemeClr>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14" name="Titre 13">
            <a:extLst>
              <a:ext uri="{FF2B5EF4-FFF2-40B4-BE49-F238E27FC236}">
                <a16:creationId xmlns:a16="http://schemas.microsoft.com/office/drawing/2014/main" id="{7A68FFB1-5318-3A7B-708C-FC1F072600E0}"/>
              </a:ext>
            </a:extLst>
          </p:cNvPr>
          <p:cNvSpPr>
            <a:spLocks noGrp="1"/>
          </p:cNvSpPr>
          <p:nvPr>
            <p:ph type="title"/>
          </p:nvPr>
        </p:nvSpPr>
        <p:spPr/>
        <p:txBody>
          <a:bodyPr/>
          <a:lstStyle/>
          <a:p>
            <a:r>
              <a:rPr lang="fr-FR"/>
              <a:t>Modifiez le style du titre</a:t>
            </a:r>
          </a:p>
        </p:txBody>
      </p:sp>
    </p:spTree>
    <p:extLst>
      <p:ext uri="{BB962C8B-B14F-4D97-AF65-F5344CB8AC3E}">
        <p14:creationId xmlns:p14="http://schemas.microsoft.com/office/powerpoint/2010/main" val="335126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7" name="Espace réservé du numéro de diapositive 6">
            <a:extLst>
              <a:ext uri="{FF2B5EF4-FFF2-40B4-BE49-F238E27FC236}">
                <a16:creationId xmlns:a16="http://schemas.microsoft.com/office/drawing/2014/main" id="{FAD6C65E-04CC-E9EB-C88C-5AAC43360473}"/>
              </a:ext>
            </a:extLst>
          </p:cNvPr>
          <p:cNvSpPr>
            <a:spLocks noGrp="1"/>
          </p:cNvSpPr>
          <p:nvPr>
            <p:ph type="sldNum" sz="quarter" idx="10"/>
          </p:nvPr>
        </p:nvSpPr>
        <p:spPr/>
        <p:txBody>
          <a:bodyPr/>
          <a:lstStyle/>
          <a:p>
            <a:fld id="{07BBA289-C7AD-49A4-B28C-D3389E1EE99E}" type="slidenum">
              <a:rPr lang="fr-FR" smtClean="0"/>
              <a:pPr/>
              <a:t>‹N°›</a:t>
            </a:fld>
            <a:endParaRPr lang="fr-FR"/>
          </a:p>
        </p:txBody>
      </p:sp>
      <p:sp>
        <p:nvSpPr>
          <p:cNvPr id="9" name="Titre 8">
            <a:extLst>
              <a:ext uri="{FF2B5EF4-FFF2-40B4-BE49-F238E27FC236}">
                <a16:creationId xmlns:a16="http://schemas.microsoft.com/office/drawing/2014/main" id="{7C8C5DED-66C9-528B-2CE5-9F2D227796E3}"/>
              </a:ext>
            </a:extLst>
          </p:cNvPr>
          <p:cNvSpPr>
            <a:spLocks noGrp="1"/>
          </p:cNvSpPr>
          <p:nvPr>
            <p:ph type="title"/>
          </p:nvPr>
        </p:nvSpPr>
        <p:spPr/>
        <p:txBody>
          <a:bodyPr/>
          <a:lstStyle/>
          <a:p>
            <a:r>
              <a:rPr lang="fr-FR"/>
              <a:t>Modifiez le style du titre</a:t>
            </a:r>
          </a:p>
        </p:txBody>
      </p:sp>
      <p:sp>
        <p:nvSpPr>
          <p:cNvPr id="10" name="Sous-titre 2">
            <a:extLst>
              <a:ext uri="{FF2B5EF4-FFF2-40B4-BE49-F238E27FC236}">
                <a16:creationId xmlns:a16="http://schemas.microsoft.com/office/drawing/2014/main" id="{B39B00A2-4EEF-6777-ED43-CD4CD91524C6}"/>
              </a:ext>
            </a:extLst>
          </p:cNvPr>
          <p:cNvSpPr>
            <a:spLocks noGrp="1"/>
          </p:cNvSpPr>
          <p:nvPr>
            <p:ph type="subTitle" idx="13"/>
          </p:nvPr>
        </p:nvSpPr>
        <p:spPr>
          <a:xfrm>
            <a:off x="838200" y="1284186"/>
            <a:ext cx="9144000" cy="477795"/>
          </a:xfrm>
        </p:spPr>
        <p:txBody>
          <a:bodyPr/>
          <a:lstStyle>
            <a:lvl1pPr marL="0" indent="0" algn="l">
              <a:buNone/>
              <a:defRPr sz="2400" b="0">
                <a:solidFill>
                  <a:schemeClr val="bg2">
                    <a:lumMod val="50000"/>
                  </a:schemeClr>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Tree>
    <p:extLst>
      <p:ext uri="{BB962C8B-B14F-4D97-AF65-F5344CB8AC3E}">
        <p14:creationId xmlns:p14="http://schemas.microsoft.com/office/powerpoint/2010/main" val="233785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a:prstGeom prst="rect">
            <a:avLst/>
          </a:prstGeom>
        </p:spPr>
        <p:txBody>
          <a:bodyPr anchor="b"/>
          <a:lstStyle>
            <a:lvl1pPr>
              <a:defRPr sz="3200"/>
            </a:lvl1pPr>
          </a:lstStyle>
          <a:p>
            <a:r>
              <a:rPr lang="fr-FR"/>
              <a:t>Modifiez le style du titre</a:t>
            </a:r>
          </a:p>
        </p:txBody>
      </p:sp>
      <p:sp>
        <p:nvSpPr>
          <p:cNvPr id="3" name="Espace réservé du contenu 2"/>
          <p:cNvSpPr>
            <a:spLocks noGrp="1"/>
          </p:cNvSpPr>
          <p:nvPr>
            <p:ph idx="1"/>
          </p:nvPr>
        </p:nvSpPr>
        <p:spPr>
          <a:xfrm>
            <a:off x="5183188" y="987425"/>
            <a:ext cx="6172200" cy="4873625"/>
          </a:xfrm>
        </p:spPr>
        <p:txBody>
          <a:bodyPr/>
          <a:lstStyle>
            <a:lvl1pPr algn="just">
              <a:defRPr sz="3200"/>
            </a:lvl1pPr>
            <a:lvl2pPr algn="just">
              <a:defRPr sz="2800"/>
            </a:lvl2pPr>
            <a:lvl3pPr algn="just">
              <a:defRPr sz="2400"/>
            </a:lvl3pPr>
            <a:lvl4pPr algn="just">
              <a:defRPr sz="2000"/>
            </a:lvl4pPr>
            <a:lvl5pPr algn="just">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p:cNvSpPr>
            <a:spLocks noGrp="1"/>
          </p:cNvSpPr>
          <p:nvPr>
            <p:ph type="body" sz="half" idx="2"/>
          </p:nvPr>
        </p:nvSpPr>
        <p:spPr>
          <a:xfrm>
            <a:off x="839788" y="2350700"/>
            <a:ext cx="3932237" cy="3518288"/>
          </a:xfrm>
        </p:spPr>
        <p:txBody>
          <a:bodyPr/>
          <a:lstStyle>
            <a:lvl1pPr marL="0" indent="0" algn="jus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cxnSp>
        <p:nvCxnSpPr>
          <p:cNvPr id="10" name="Connecteur droit 9"/>
          <p:cNvCxnSpPr/>
          <p:nvPr userDrawn="1"/>
        </p:nvCxnSpPr>
        <p:spPr>
          <a:xfrm>
            <a:off x="838200" y="2057400"/>
            <a:ext cx="3933825"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Espace réservé du numéro de diapositive 10">
            <a:extLst>
              <a:ext uri="{FF2B5EF4-FFF2-40B4-BE49-F238E27FC236}">
                <a16:creationId xmlns:a16="http://schemas.microsoft.com/office/drawing/2014/main" id="{C6CF027C-4E6C-7317-9E18-9C5BB1AFE757}"/>
              </a:ext>
            </a:extLst>
          </p:cNvPr>
          <p:cNvSpPr>
            <a:spLocks noGrp="1"/>
          </p:cNvSpPr>
          <p:nvPr>
            <p:ph type="sldNum" sz="quarter" idx="10"/>
          </p:nvPr>
        </p:nvSpPr>
        <p:spPr/>
        <p:txBody>
          <a:bodyPr/>
          <a:lstStyle/>
          <a:p>
            <a:fld id="{07BBA289-C7AD-49A4-B28C-D3389E1EE99E}" type="slidenum">
              <a:rPr lang="fr-FR" smtClean="0"/>
              <a:pPr/>
              <a:t>‹N°›</a:t>
            </a:fld>
            <a:endParaRPr lang="fr-FR"/>
          </a:p>
        </p:txBody>
      </p:sp>
    </p:spTree>
    <p:extLst>
      <p:ext uri="{BB962C8B-B14F-4D97-AF65-F5344CB8AC3E}">
        <p14:creationId xmlns:p14="http://schemas.microsoft.com/office/powerpoint/2010/main" val="346953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a:prstGeom prst="rect">
            <a:avLst/>
          </a:prstGeom>
        </p:spPr>
        <p:txBody>
          <a:bodyPr anchor="b"/>
          <a:lstStyle>
            <a:lvl1pPr>
              <a:defRPr sz="3200"/>
            </a:lvl1pPr>
          </a:lstStyle>
          <a:p>
            <a:r>
              <a:rPr lang="fr-FR"/>
              <a:t>Modifiez le style du titre</a:t>
            </a: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350700"/>
            <a:ext cx="3932237" cy="3518288"/>
          </a:xfrm>
        </p:spPr>
        <p:txBody>
          <a:bodyPr/>
          <a:lstStyle>
            <a:lvl1pPr marL="0" indent="0" algn="jus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cxnSp>
        <p:nvCxnSpPr>
          <p:cNvPr id="10" name="Connecteur droit 9"/>
          <p:cNvCxnSpPr/>
          <p:nvPr userDrawn="1"/>
        </p:nvCxnSpPr>
        <p:spPr>
          <a:xfrm>
            <a:off x="838200" y="2057400"/>
            <a:ext cx="3933825"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Espace réservé du numéro de diapositive 10">
            <a:extLst>
              <a:ext uri="{FF2B5EF4-FFF2-40B4-BE49-F238E27FC236}">
                <a16:creationId xmlns:a16="http://schemas.microsoft.com/office/drawing/2014/main" id="{B72FFEB1-91B3-320A-EABF-4F97BDD33A07}"/>
              </a:ext>
            </a:extLst>
          </p:cNvPr>
          <p:cNvSpPr>
            <a:spLocks noGrp="1"/>
          </p:cNvSpPr>
          <p:nvPr>
            <p:ph type="sldNum" sz="quarter" idx="10"/>
          </p:nvPr>
        </p:nvSpPr>
        <p:spPr/>
        <p:txBody>
          <a:bodyPr/>
          <a:lstStyle/>
          <a:p>
            <a:fld id="{07BBA289-C7AD-49A4-B28C-D3389E1EE99E}" type="slidenum">
              <a:rPr lang="fr-FR" smtClean="0"/>
              <a:pPr/>
              <a:t>‹N°›</a:t>
            </a:fld>
            <a:endParaRPr lang="fr-FR"/>
          </a:p>
        </p:txBody>
      </p:sp>
    </p:spTree>
    <p:extLst>
      <p:ext uri="{BB962C8B-B14F-4D97-AF65-F5344CB8AC3E}">
        <p14:creationId xmlns:p14="http://schemas.microsoft.com/office/powerpoint/2010/main" val="2976936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latin typeface="DejaVu Sans" panose="020B0603030804020204" pitchFamily="34" charset="0"/>
                <a:ea typeface="DejaVu Sans" panose="020B0603030804020204" pitchFamily="34" charset="0"/>
                <a:cs typeface="DejaVu Sans" panose="020B0603030804020204" pitchFamily="34" charset="0"/>
              </a:defRPr>
            </a:lvl1pPr>
          </a:lstStyle>
          <a:p>
            <a:fld id="{07BBA289-C7AD-49A4-B28C-D3389E1EE99E}" type="slidenum">
              <a:rPr lang="fr-FR" smtClean="0"/>
              <a:pPr/>
              <a:t>‹N°›</a:t>
            </a:fld>
            <a:endParaRPr lang="fr-FR"/>
          </a:p>
        </p:txBody>
      </p:sp>
      <p:sp>
        <p:nvSpPr>
          <p:cNvPr id="8" name="Rectangle 7"/>
          <p:cNvSpPr/>
          <p:nvPr userDrawn="1"/>
        </p:nvSpPr>
        <p:spPr>
          <a:xfrm>
            <a:off x="0" y="772533"/>
            <a:ext cx="510746" cy="510746"/>
          </a:xfrm>
          <a:prstGeom prst="rect">
            <a:avLst/>
          </a:prstGeom>
          <a:solidFill>
            <a:srgbClr val="E306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0" name="Groupe 9">
            <a:extLst>
              <a:ext uri="{FF2B5EF4-FFF2-40B4-BE49-F238E27FC236}">
                <a16:creationId xmlns:a16="http://schemas.microsoft.com/office/drawing/2014/main" id="{55114E5D-A085-F892-7E3F-F7D019937123}"/>
              </a:ext>
            </a:extLst>
          </p:cNvPr>
          <p:cNvGrpSpPr/>
          <p:nvPr userDrawn="1"/>
        </p:nvGrpSpPr>
        <p:grpSpPr>
          <a:xfrm>
            <a:off x="773548" y="6206361"/>
            <a:ext cx="1156855" cy="665103"/>
            <a:chOff x="773548" y="6192898"/>
            <a:chExt cx="1156855" cy="665103"/>
          </a:xfrm>
        </p:grpSpPr>
        <p:pic>
          <p:nvPicPr>
            <p:cNvPr id="7" name="Image 6">
              <a:extLst>
                <a:ext uri="{FF2B5EF4-FFF2-40B4-BE49-F238E27FC236}">
                  <a16:creationId xmlns:a16="http://schemas.microsoft.com/office/drawing/2014/main" id="{52328EDF-2381-F1B0-16A6-3BE1263FCB7E}"/>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838200" y="6192898"/>
              <a:ext cx="1030680" cy="467022"/>
            </a:xfrm>
            <a:prstGeom prst="rect">
              <a:avLst/>
            </a:prstGeom>
          </p:spPr>
        </p:pic>
        <p:sp>
          <p:nvSpPr>
            <p:cNvPr id="9" name="ZoneTexte 8">
              <a:extLst>
                <a:ext uri="{FF2B5EF4-FFF2-40B4-BE49-F238E27FC236}">
                  <a16:creationId xmlns:a16="http://schemas.microsoft.com/office/drawing/2014/main" id="{4F0BF075-C916-7B39-D8D9-223F6BB1BD67}"/>
                </a:ext>
              </a:extLst>
            </p:cNvPr>
            <p:cNvSpPr txBox="1"/>
            <p:nvPr userDrawn="1"/>
          </p:nvSpPr>
          <p:spPr>
            <a:xfrm>
              <a:off x="773548" y="6611780"/>
              <a:ext cx="1156855" cy="246221"/>
            </a:xfrm>
            <a:prstGeom prst="rect">
              <a:avLst/>
            </a:prstGeom>
            <a:noFill/>
          </p:spPr>
          <p:txBody>
            <a:bodyPr wrap="square" rtlCol="0">
              <a:spAutoFit/>
            </a:bodyPr>
            <a:lstStyle/>
            <a:p>
              <a:pPr algn="ctr"/>
              <a:r>
                <a:rPr lang="fr-FR" sz="1000" b="1">
                  <a:solidFill>
                    <a:srgbClr val="E30613"/>
                  </a:solidFill>
                  <a:latin typeface="DejaVu Sans" panose="020B0603030804020204" pitchFamily="34" charset="0"/>
                  <a:ea typeface="DejaVu Sans" panose="020B0603030804020204" pitchFamily="34" charset="0"/>
                  <a:cs typeface="DejaVu Sans" panose="020B0603030804020204" pitchFamily="34" charset="0"/>
                </a:rPr>
                <a:t>www.pok.fr</a:t>
              </a:r>
            </a:p>
          </p:txBody>
        </p:sp>
      </p:grpSp>
      <p:cxnSp>
        <p:nvCxnSpPr>
          <p:cNvPr id="17" name="Connecteur droit 16">
            <a:extLst>
              <a:ext uri="{FF2B5EF4-FFF2-40B4-BE49-F238E27FC236}">
                <a16:creationId xmlns:a16="http://schemas.microsoft.com/office/drawing/2014/main" id="{2CF34CD2-1090-47ED-519B-3544A2E11417}"/>
              </a:ext>
            </a:extLst>
          </p:cNvPr>
          <p:cNvCxnSpPr/>
          <p:nvPr userDrawn="1"/>
        </p:nvCxnSpPr>
        <p:spPr>
          <a:xfrm>
            <a:off x="838200" y="1216026"/>
            <a:ext cx="10515600"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8" name="Titre 10">
            <a:extLst>
              <a:ext uri="{FF2B5EF4-FFF2-40B4-BE49-F238E27FC236}">
                <a16:creationId xmlns:a16="http://schemas.microsoft.com/office/drawing/2014/main" id="{89C8933B-347C-2BC9-0174-31D206AF907C}"/>
              </a:ext>
            </a:extLst>
          </p:cNvPr>
          <p:cNvSpPr txBox="1">
            <a:spLocks/>
          </p:cNvSpPr>
          <p:nvPr userDrawn="1"/>
        </p:nvSpPr>
        <p:spPr>
          <a:xfrm>
            <a:off x="838200" y="1349871"/>
            <a:ext cx="5010150" cy="364525"/>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kern="1200">
                <a:solidFill>
                  <a:schemeClr val="bg1">
                    <a:lumMod val="65000"/>
                  </a:schemeClr>
                </a:solidFill>
                <a:latin typeface="DejaVu Sans" panose="020B0603030804020204" pitchFamily="34" charset="0"/>
                <a:ea typeface="DejaVu Sans" panose="020B0603030804020204" pitchFamily="34" charset="0"/>
                <a:cs typeface="DejaVu Sans" panose="020B0603030804020204" pitchFamily="34" charset="0"/>
              </a:defRPr>
            </a:lvl1pPr>
          </a:lstStyle>
          <a:p>
            <a:endParaRPr lang="fr-FR"/>
          </a:p>
        </p:txBody>
      </p:sp>
      <p:sp>
        <p:nvSpPr>
          <p:cNvPr id="19" name="Espace réservé du titre 18">
            <a:extLst>
              <a:ext uri="{FF2B5EF4-FFF2-40B4-BE49-F238E27FC236}">
                <a16:creationId xmlns:a16="http://schemas.microsoft.com/office/drawing/2014/main" id="{28CDFCED-4860-00E9-C26E-22CD435A58B8}"/>
              </a:ext>
            </a:extLst>
          </p:cNvPr>
          <p:cNvSpPr>
            <a:spLocks noGrp="1"/>
          </p:cNvSpPr>
          <p:nvPr>
            <p:ph type="title"/>
          </p:nvPr>
        </p:nvSpPr>
        <p:spPr>
          <a:xfrm>
            <a:off x="838200" y="365126"/>
            <a:ext cx="10515600" cy="739672"/>
          </a:xfrm>
          <a:prstGeom prst="rect">
            <a:avLst/>
          </a:prstGeom>
        </p:spPr>
        <p:txBody>
          <a:bodyPr vert="horz" lIns="91440" tIns="45720" rIns="91440" bIns="45720" rtlCol="0" anchor="ctr">
            <a:normAutofit/>
          </a:bodyPr>
          <a:lstStyle/>
          <a:p>
            <a:r>
              <a:rPr lang="fr-FR"/>
              <a:t>Modifiez le style du titre</a:t>
            </a:r>
          </a:p>
        </p:txBody>
      </p:sp>
    </p:spTree>
    <p:extLst>
      <p:ext uri="{BB962C8B-B14F-4D97-AF65-F5344CB8AC3E}">
        <p14:creationId xmlns:p14="http://schemas.microsoft.com/office/powerpoint/2010/main" val="3800806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bg1">
              <a:lumMod val="65000"/>
            </a:schemeClr>
          </a:solidFill>
          <a:latin typeface="DejaVu Sans" panose="020B0603030804020204" pitchFamily="34" charset="0"/>
          <a:ea typeface="DejaVu Sans" panose="020B0603030804020204" pitchFamily="34" charset="0"/>
          <a:cs typeface="DejaVu Sans" panose="020B0603030804020204" pitchFamily="34" charset="0"/>
        </a:defRPr>
      </a:lvl1pPr>
    </p:titleStyle>
    <p:bodyStyle>
      <a:lvl1pPr marL="228600" indent="-228600" algn="just"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1pPr>
      <a:lvl2pPr marL="685800" indent="-228600" algn="just"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2pPr>
      <a:lvl3pPr marL="1143000" indent="-228600" algn="just"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3pPr>
      <a:lvl4pPr marL="16002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forms.office.com/Pages/ResponsePage.aspx?id=XKX_9GRrOkCZAaa_3EBVBvq9syjxQgZHrEqb-RKJoPtUOVJNOTVaM1BRNVlRVlUxVDAxR0I5QlA1NCQlQCN0PWcu"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7.pn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a:effectLst/>
        </p:spPr>
        <p:txBody>
          <a:bodyPr vert="horz" lIns="91440" tIns="45720" rIns="91440" bIns="45720" rtlCol="0" anchor="t">
            <a:normAutofit fontScale="77500" lnSpcReduction="20000"/>
          </a:bodyPr>
          <a:lstStyle/>
          <a:p>
            <a:r>
              <a:rPr lang="fr-FR" sz="2200" b="0" dirty="0">
                <a:solidFill>
                  <a:srgbClr val="E30613"/>
                </a:solidFill>
                <a:latin typeface="DejaVu Sans"/>
              </a:rPr>
              <a:t>Prenons le temps de comprendre cette notion essentielle sur un site de fabrication</a:t>
            </a:r>
            <a:endParaRPr lang="fr-FR" dirty="0"/>
          </a:p>
        </p:txBody>
      </p:sp>
      <p:sp>
        <p:nvSpPr>
          <p:cNvPr id="2" name="Titre 1"/>
          <p:cNvSpPr>
            <a:spLocks noGrp="1"/>
          </p:cNvSpPr>
          <p:nvPr>
            <p:ph type="ctrTitle"/>
          </p:nvPr>
        </p:nvSpPr>
        <p:spPr>
          <a:xfrm>
            <a:off x="911791" y="2010591"/>
            <a:ext cx="6927191" cy="654908"/>
          </a:xfrm>
        </p:spPr>
        <p:txBody>
          <a:bodyPr>
            <a:noAutofit/>
          </a:bodyPr>
          <a:lstStyle/>
          <a:p>
            <a:r>
              <a:rPr lang="fr-FR" sz="2800" dirty="0">
                <a:latin typeface="DejaVu Sans"/>
              </a:rPr>
              <a:t>Les gammes</a:t>
            </a:r>
          </a:p>
        </p:txBody>
      </p:sp>
    </p:spTree>
    <p:extLst>
      <p:ext uri="{BB962C8B-B14F-4D97-AF65-F5344CB8AC3E}">
        <p14:creationId xmlns:p14="http://schemas.microsoft.com/office/powerpoint/2010/main" val="29766891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B2E4144-AF10-AAC5-A7BE-62566FFC73DA}"/>
              </a:ext>
            </a:extLst>
          </p:cNvPr>
          <p:cNvSpPr>
            <a:spLocks noGrp="1"/>
          </p:cNvSpPr>
          <p:nvPr>
            <p:ph type="sldNum" sz="quarter" idx="12"/>
          </p:nvPr>
        </p:nvSpPr>
        <p:spPr/>
        <p:txBody>
          <a:bodyPr/>
          <a:lstStyle/>
          <a:p>
            <a:fld id="{07BBA289-C7AD-49A4-B28C-D3389E1EE99E}" type="slidenum">
              <a:rPr lang="fr-FR" smtClean="0"/>
              <a:t>10</a:t>
            </a:fld>
            <a:endParaRPr lang="fr-FR"/>
          </a:p>
        </p:txBody>
      </p:sp>
      <p:sp>
        <p:nvSpPr>
          <p:cNvPr id="5" name="Titre 4">
            <a:extLst>
              <a:ext uri="{FF2B5EF4-FFF2-40B4-BE49-F238E27FC236}">
                <a16:creationId xmlns:a16="http://schemas.microsoft.com/office/drawing/2014/main" id="{CAAA4004-762C-E6F0-5153-508D847D5ACB}"/>
              </a:ext>
            </a:extLst>
          </p:cNvPr>
          <p:cNvSpPr>
            <a:spLocks noGrp="1"/>
          </p:cNvSpPr>
          <p:nvPr>
            <p:ph type="title"/>
          </p:nvPr>
        </p:nvSpPr>
        <p:spPr>
          <a:xfrm>
            <a:off x="810322" y="504516"/>
            <a:ext cx="10515600" cy="739672"/>
          </a:xfrm>
        </p:spPr>
        <p:txBody>
          <a:bodyPr/>
          <a:lstStyle/>
          <a:p>
            <a:r>
              <a:rPr lang="fr-FR" dirty="0">
                <a:latin typeface="DejaVu Sans"/>
              </a:rPr>
              <a:t>Flux</a:t>
            </a:r>
            <a:endParaRPr lang="fr-FR" dirty="0"/>
          </a:p>
        </p:txBody>
      </p:sp>
      <p:pic>
        <p:nvPicPr>
          <p:cNvPr id="7" name="Graphique 6">
            <a:extLst>
              <a:ext uri="{FF2B5EF4-FFF2-40B4-BE49-F238E27FC236}">
                <a16:creationId xmlns:a16="http://schemas.microsoft.com/office/drawing/2014/main" id="{62964FAC-7C2D-A15F-6960-6715045F2B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1392" y="2256626"/>
            <a:ext cx="10221950" cy="2344746"/>
          </a:xfrm>
          <a:prstGeom prst="rect">
            <a:avLst/>
          </a:prstGeom>
        </p:spPr>
      </p:pic>
    </p:spTree>
    <p:extLst>
      <p:ext uri="{BB962C8B-B14F-4D97-AF65-F5344CB8AC3E}">
        <p14:creationId xmlns:p14="http://schemas.microsoft.com/office/powerpoint/2010/main" val="2455694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FA676DB3-F7B0-0E09-03DE-5A23F17152F6}"/>
              </a:ext>
            </a:extLst>
          </p:cNvPr>
          <p:cNvSpPr>
            <a:spLocks noGrp="1"/>
          </p:cNvSpPr>
          <p:nvPr>
            <p:ph type="sldNum" sz="quarter" idx="10"/>
          </p:nvPr>
        </p:nvSpPr>
        <p:spPr/>
        <p:txBody>
          <a:bodyPr/>
          <a:lstStyle/>
          <a:p>
            <a:fld id="{07BBA289-C7AD-49A4-B28C-D3389E1EE99E}" type="slidenum">
              <a:rPr lang="fr-FR" smtClean="0"/>
              <a:pPr/>
              <a:t>11</a:t>
            </a:fld>
            <a:endParaRPr lang="fr-FR"/>
          </a:p>
        </p:txBody>
      </p:sp>
      <p:pic>
        <p:nvPicPr>
          <p:cNvPr id="2" name="recherche gamme ‐ Réalisée avec Clipchamp">
            <a:hlinkClick r:id="" action="ppaction://media"/>
            <a:extLst>
              <a:ext uri="{FF2B5EF4-FFF2-40B4-BE49-F238E27FC236}">
                <a16:creationId xmlns:a16="http://schemas.microsoft.com/office/drawing/2014/main" id="{DF0325D2-4CDE-E4F8-DAB8-AD25BCCF738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72435" y="1366136"/>
            <a:ext cx="10651944" cy="4560507"/>
          </a:xfrm>
          <a:prstGeom prst="rect">
            <a:avLst/>
          </a:prstGeom>
        </p:spPr>
      </p:pic>
      <p:sp>
        <p:nvSpPr>
          <p:cNvPr id="5" name="Titre 5">
            <a:extLst>
              <a:ext uri="{FF2B5EF4-FFF2-40B4-BE49-F238E27FC236}">
                <a16:creationId xmlns:a16="http://schemas.microsoft.com/office/drawing/2014/main" id="{2C6D2E43-7E5B-D5FE-EE68-3BE3232E9FD7}"/>
              </a:ext>
            </a:extLst>
          </p:cNvPr>
          <p:cNvSpPr>
            <a:spLocks noGrp="1"/>
          </p:cNvSpPr>
          <p:nvPr>
            <p:ph type="title"/>
          </p:nvPr>
        </p:nvSpPr>
        <p:spPr>
          <a:xfrm>
            <a:off x="838200" y="505802"/>
            <a:ext cx="10515600" cy="739672"/>
          </a:xfrm>
        </p:spPr>
        <p:txBody>
          <a:bodyPr>
            <a:noAutofit/>
          </a:bodyPr>
          <a:lstStyle/>
          <a:p>
            <a:r>
              <a:rPr lang="fr-FR" sz="3600" dirty="0">
                <a:latin typeface="DejaVu Sans"/>
              </a:rPr>
              <a:t>Consulter les gammes existantes</a:t>
            </a:r>
            <a:endParaRPr lang="fr-FR" sz="3600" dirty="0"/>
          </a:p>
        </p:txBody>
      </p:sp>
    </p:spTree>
    <p:extLst>
      <p:ext uri="{BB962C8B-B14F-4D97-AF65-F5344CB8AC3E}">
        <p14:creationId xmlns:p14="http://schemas.microsoft.com/office/powerpoint/2010/main" val="2912728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4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0D59A4EB-E1DE-AEEA-74B2-022B5BE8C16A}"/>
              </a:ext>
            </a:extLst>
          </p:cNvPr>
          <p:cNvSpPr>
            <a:spLocks noGrp="1"/>
          </p:cNvSpPr>
          <p:nvPr>
            <p:ph type="sldNum" sz="quarter" idx="10"/>
          </p:nvPr>
        </p:nvSpPr>
        <p:spPr/>
        <p:txBody>
          <a:bodyPr/>
          <a:lstStyle/>
          <a:p>
            <a:fld id="{07BBA289-C7AD-49A4-B28C-D3389E1EE99E}" type="slidenum">
              <a:rPr lang="fr-FR" smtClean="0"/>
              <a:pPr/>
              <a:t>12</a:t>
            </a:fld>
            <a:endParaRPr lang="fr-FR"/>
          </a:p>
        </p:txBody>
      </p:sp>
      <p:pic>
        <p:nvPicPr>
          <p:cNvPr id="3" name="Vidéo sans titre ‐ Réalisée avec Clipchamp">
            <a:hlinkClick r:id="" action="ppaction://media"/>
            <a:extLst>
              <a:ext uri="{FF2B5EF4-FFF2-40B4-BE49-F238E27FC236}">
                <a16:creationId xmlns:a16="http://schemas.microsoft.com/office/drawing/2014/main" id="{66606035-D810-635C-1018-586B8EF4836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3659" y="1368712"/>
            <a:ext cx="10770491" cy="4607335"/>
          </a:xfrm>
          <a:prstGeom prst="rect">
            <a:avLst/>
          </a:prstGeom>
        </p:spPr>
      </p:pic>
      <p:sp>
        <p:nvSpPr>
          <p:cNvPr id="5" name="Titre 5">
            <a:extLst>
              <a:ext uri="{FF2B5EF4-FFF2-40B4-BE49-F238E27FC236}">
                <a16:creationId xmlns:a16="http://schemas.microsoft.com/office/drawing/2014/main" id="{C25771E7-0DA6-1014-F52C-079DE9EFA8C6}"/>
              </a:ext>
            </a:extLst>
          </p:cNvPr>
          <p:cNvSpPr>
            <a:spLocks noGrp="1"/>
          </p:cNvSpPr>
          <p:nvPr>
            <p:ph type="title"/>
          </p:nvPr>
        </p:nvSpPr>
        <p:spPr>
          <a:xfrm>
            <a:off x="838200" y="505802"/>
            <a:ext cx="10515600" cy="739672"/>
          </a:xfrm>
        </p:spPr>
        <p:txBody>
          <a:bodyPr>
            <a:noAutofit/>
          </a:bodyPr>
          <a:lstStyle/>
          <a:p>
            <a:r>
              <a:rPr lang="fr-FR" sz="3600" dirty="0">
                <a:latin typeface="DejaVu Sans"/>
              </a:rPr>
              <a:t>Créer une gamme</a:t>
            </a:r>
            <a:endParaRPr lang="fr-FR" sz="3600" dirty="0"/>
          </a:p>
        </p:txBody>
      </p:sp>
    </p:spTree>
    <p:extLst>
      <p:ext uri="{BB962C8B-B14F-4D97-AF65-F5344CB8AC3E}">
        <p14:creationId xmlns:p14="http://schemas.microsoft.com/office/powerpoint/2010/main" val="2488317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3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820444" y="3369076"/>
            <a:ext cx="6590271" cy="654908"/>
          </a:xfrm>
        </p:spPr>
        <p:txBody>
          <a:bodyPr>
            <a:noAutofit/>
          </a:bodyPr>
          <a:lstStyle/>
          <a:p>
            <a:r>
              <a:rPr lang="fr-FR" sz="2800" dirty="0"/>
              <a:t>Questions</a:t>
            </a:r>
          </a:p>
        </p:txBody>
      </p:sp>
    </p:spTree>
    <p:extLst>
      <p:ext uri="{BB962C8B-B14F-4D97-AF65-F5344CB8AC3E}">
        <p14:creationId xmlns:p14="http://schemas.microsoft.com/office/powerpoint/2010/main" val="939155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F2FFC224-6AD0-D4FE-386C-72FAC5D838E4}"/>
              </a:ext>
            </a:extLst>
          </p:cNvPr>
          <p:cNvSpPr>
            <a:spLocks noGrp="1"/>
          </p:cNvSpPr>
          <p:nvPr>
            <p:ph type="sldNum" sz="quarter" idx="12"/>
          </p:nvPr>
        </p:nvSpPr>
        <p:spPr/>
        <p:txBody>
          <a:bodyPr/>
          <a:lstStyle/>
          <a:p>
            <a:fld id="{07BBA289-C7AD-49A4-B28C-D3389E1EE99E}" type="slidenum">
              <a:rPr lang="fr-FR" smtClean="0"/>
              <a:t>14</a:t>
            </a:fld>
            <a:endParaRPr lang="fr-FR"/>
          </a:p>
        </p:txBody>
      </p:sp>
      <p:sp>
        <p:nvSpPr>
          <p:cNvPr id="5" name="Titre 4">
            <a:extLst>
              <a:ext uri="{FF2B5EF4-FFF2-40B4-BE49-F238E27FC236}">
                <a16:creationId xmlns:a16="http://schemas.microsoft.com/office/drawing/2014/main" id="{AE944A06-D4B8-A172-F586-08B51892AE50}"/>
              </a:ext>
            </a:extLst>
          </p:cNvPr>
          <p:cNvSpPr>
            <a:spLocks noGrp="1"/>
          </p:cNvSpPr>
          <p:nvPr>
            <p:ph type="title"/>
          </p:nvPr>
        </p:nvSpPr>
        <p:spPr>
          <a:xfrm>
            <a:off x="838200" y="519871"/>
            <a:ext cx="10515600" cy="739672"/>
          </a:xfrm>
        </p:spPr>
        <p:txBody>
          <a:bodyPr/>
          <a:lstStyle/>
          <a:p>
            <a:r>
              <a:rPr lang="fr-FR" dirty="0"/>
              <a:t>Questions</a:t>
            </a:r>
          </a:p>
        </p:txBody>
      </p:sp>
      <p:sp>
        <p:nvSpPr>
          <p:cNvPr id="6" name="ZoneTexte 5">
            <a:extLst>
              <a:ext uri="{FF2B5EF4-FFF2-40B4-BE49-F238E27FC236}">
                <a16:creationId xmlns:a16="http://schemas.microsoft.com/office/drawing/2014/main" id="{C75B4774-DE8A-D304-218A-50B00434E2E3}"/>
              </a:ext>
            </a:extLst>
          </p:cNvPr>
          <p:cNvSpPr txBox="1"/>
          <p:nvPr/>
        </p:nvSpPr>
        <p:spPr>
          <a:xfrm>
            <a:off x="2405576" y="2658794"/>
            <a:ext cx="7160456" cy="2308324"/>
          </a:xfrm>
          <a:prstGeom prst="rect">
            <a:avLst/>
          </a:prstGeom>
          <a:noFill/>
        </p:spPr>
        <p:txBody>
          <a:bodyPr wrap="square" rtlCol="0">
            <a:spAutoFit/>
          </a:bodyPr>
          <a:lstStyle/>
          <a:p>
            <a:r>
              <a:rPr lang="fr-FR" dirty="0"/>
              <a:t>Merci de bien vouloir prendre quelques minutes pour valider ce module</a:t>
            </a:r>
          </a:p>
          <a:p>
            <a:endParaRPr lang="fr-FR" dirty="0"/>
          </a:p>
          <a:p>
            <a:r>
              <a:rPr lang="fr-FR" dirty="0">
                <a:hlinkClick r:id="rId3"/>
              </a:rPr>
              <a:t>https://forms.office.com/Pages/ResponsePage.aspx?id=XKX_9GRrOkCZAaa_3EBVBvq9syjxQgZHrEqb-RKJoPtUOVJNOTVaM1BRNVlRVlUxVDAxR0I5QlA1NCQlQCN0PWcu</a:t>
            </a:r>
            <a:endParaRPr lang="fr-FR" dirty="0"/>
          </a:p>
          <a:p>
            <a:endParaRPr lang="fr-FR" dirty="0"/>
          </a:p>
          <a:p>
            <a:endParaRPr lang="fr-FR" dirty="0"/>
          </a:p>
          <a:p>
            <a:endParaRPr lang="fr-FR" dirty="0"/>
          </a:p>
        </p:txBody>
      </p:sp>
    </p:spTree>
    <p:extLst>
      <p:ext uri="{BB962C8B-B14F-4D97-AF65-F5344CB8AC3E}">
        <p14:creationId xmlns:p14="http://schemas.microsoft.com/office/powerpoint/2010/main" val="1630544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ous-titre 8">
            <a:extLst>
              <a:ext uri="{FF2B5EF4-FFF2-40B4-BE49-F238E27FC236}">
                <a16:creationId xmlns:a16="http://schemas.microsoft.com/office/drawing/2014/main" id="{697FA707-FA79-8B87-E407-185F7B8F5C5E}"/>
              </a:ext>
            </a:extLst>
          </p:cNvPr>
          <p:cNvSpPr>
            <a:spLocks noGrp="1"/>
          </p:cNvSpPr>
          <p:nvPr>
            <p:ph type="subTitle" idx="1"/>
          </p:nvPr>
        </p:nvSpPr>
        <p:spPr>
          <a:xfrm>
            <a:off x="1524000" y="5369439"/>
            <a:ext cx="9144000" cy="477795"/>
          </a:xfrm>
        </p:spPr>
        <p:txBody>
          <a:bodyPr/>
          <a:lstStyle/>
          <a:p>
            <a:pPr algn="ctr"/>
            <a:r>
              <a:rPr lang="fr-FR"/>
              <a:t>Avez-vous des questions ?</a:t>
            </a:r>
          </a:p>
        </p:txBody>
      </p:sp>
      <p:sp>
        <p:nvSpPr>
          <p:cNvPr id="8" name="Titre 7">
            <a:extLst>
              <a:ext uri="{FF2B5EF4-FFF2-40B4-BE49-F238E27FC236}">
                <a16:creationId xmlns:a16="http://schemas.microsoft.com/office/drawing/2014/main" id="{A1152FBF-C3D0-AC88-AA51-E69D64523C15}"/>
              </a:ext>
            </a:extLst>
          </p:cNvPr>
          <p:cNvSpPr>
            <a:spLocks noGrp="1"/>
          </p:cNvSpPr>
          <p:nvPr>
            <p:ph type="ctrTitle"/>
          </p:nvPr>
        </p:nvSpPr>
        <p:spPr/>
        <p:txBody>
          <a:bodyPr/>
          <a:lstStyle/>
          <a:p>
            <a:r>
              <a:rPr lang="fr-FR"/>
              <a:t>Merci !</a:t>
            </a:r>
          </a:p>
        </p:txBody>
      </p:sp>
    </p:spTree>
    <p:extLst>
      <p:ext uri="{BB962C8B-B14F-4D97-AF65-F5344CB8AC3E}">
        <p14:creationId xmlns:p14="http://schemas.microsoft.com/office/powerpoint/2010/main" val="78071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12A07581-BE4D-FBC9-55F7-B182E821256C}"/>
              </a:ext>
            </a:extLst>
          </p:cNvPr>
          <p:cNvSpPr>
            <a:spLocks noGrp="1"/>
          </p:cNvSpPr>
          <p:nvPr>
            <p:ph type="sldNum" sz="quarter" idx="12"/>
          </p:nvPr>
        </p:nvSpPr>
        <p:spPr/>
        <p:txBody>
          <a:bodyPr/>
          <a:lstStyle/>
          <a:p>
            <a:fld id="{07BBA289-C7AD-49A4-B28C-D3389E1EE99E}" type="slidenum">
              <a:rPr lang="fr-FR" smtClean="0"/>
              <a:t>2</a:t>
            </a:fld>
            <a:endParaRPr lang="fr-FR"/>
          </a:p>
        </p:txBody>
      </p:sp>
      <p:sp>
        <p:nvSpPr>
          <p:cNvPr id="5" name="Titre 4">
            <a:extLst>
              <a:ext uri="{FF2B5EF4-FFF2-40B4-BE49-F238E27FC236}">
                <a16:creationId xmlns:a16="http://schemas.microsoft.com/office/drawing/2014/main" id="{4F9D4A41-301D-B43B-E262-E389AC6DFDB2}"/>
              </a:ext>
            </a:extLst>
          </p:cNvPr>
          <p:cNvSpPr>
            <a:spLocks noGrp="1"/>
          </p:cNvSpPr>
          <p:nvPr>
            <p:ph type="title"/>
          </p:nvPr>
        </p:nvSpPr>
        <p:spPr/>
        <p:txBody>
          <a:bodyPr/>
          <a:lstStyle/>
          <a:p>
            <a:r>
              <a:rPr lang="fr-FR" dirty="0">
                <a:latin typeface="DejaVu Sans"/>
              </a:rPr>
              <a:t>Regardes dans la gamme !</a:t>
            </a:r>
            <a:endParaRPr lang="fr-FR" dirty="0"/>
          </a:p>
        </p:txBody>
      </p:sp>
      <p:sp>
        <p:nvSpPr>
          <p:cNvPr id="6" name="ZoneTexte 5">
            <a:extLst>
              <a:ext uri="{FF2B5EF4-FFF2-40B4-BE49-F238E27FC236}">
                <a16:creationId xmlns:a16="http://schemas.microsoft.com/office/drawing/2014/main" id="{AB2B14FE-5DAD-8EE4-2484-950215392F0F}"/>
              </a:ext>
            </a:extLst>
          </p:cNvPr>
          <p:cNvSpPr txBox="1"/>
          <p:nvPr/>
        </p:nvSpPr>
        <p:spPr>
          <a:xfrm>
            <a:off x="1495192" y="1638300"/>
            <a:ext cx="9629078"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dirty="0">
                <a:cs typeface="Calibri"/>
              </a:rPr>
              <a:t>Si à la question </a:t>
            </a:r>
            <a:r>
              <a:rPr lang="fr-FR" b="1" dirty="0">
                <a:solidFill>
                  <a:srgbClr val="FF0000"/>
                </a:solidFill>
                <a:cs typeface="Calibri"/>
              </a:rPr>
              <a:t>"Regardes dans la gamme !"</a:t>
            </a:r>
            <a:r>
              <a:rPr lang="fr-FR" dirty="0">
                <a:cs typeface="Calibri"/>
              </a:rPr>
              <a:t> Vous répondez </a:t>
            </a:r>
            <a:r>
              <a:rPr lang="fr-FR" b="1" dirty="0">
                <a:solidFill>
                  <a:srgbClr val="FF0000"/>
                </a:solidFill>
                <a:cs typeface="Calibri"/>
              </a:rPr>
              <a:t>"Oui, mais laquelle ?"</a:t>
            </a:r>
            <a:r>
              <a:rPr lang="fr-FR" dirty="0">
                <a:cs typeface="Calibri"/>
              </a:rPr>
              <a:t> </a:t>
            </a:r>
            <a:endParaRPr lang="fr-FR"/>
          </a:p>
          <a:p>
            <a:r>
              <a:rPr lang="fr-FR" dirty="0">
                <a:cs typeface="Calibri"/>
              </a:rPr>
              <a:t>Il est possible que vous et votre interlocuteur ne vous compreniez pas.</a:t>
            </a:r>
            <a:endParaRPr lang="fr-FR"/>
          </a:p>
          <a:p>
            <a:endParaRPr lang="fr-FR" dirty="0">
              <a:cs typeface="Calibri"/>
            </a:endParaRPr>
          </a:p>
          <a:p>
            <a:r>
              <a:rPr lang="fr-FR" b="1" dirty="0">
                <a:cs typeface="Calibri"/>
              </a:rPr>
              <a:t>Pourquoi?</a:t>
            </a:r>
          </a:p>
          <a:p>
            <a:r>
              <a:rPr lang="fr-FR" dirty="0">
                <a:cs typeface="Calibri"/>
              </a:rPr>
              <a:t>Tout simplement parce que vous ne parlez pas de la même gamme.</a:t>
            </a:r>
          </a:p>
          <a:p>
            <a:endParaRPr lang="fr-FR" dirty="0">
              <a:cs typeface="Calibri"/>
            </a:endParaRPr>
          </a:p>
          <a:p>
            <a:r>
              <a:rPr lang="fr-FR" dirty="0">
                <a:cs typeface="Calibri"/>
              </a:rPr>
              <a:t>Quand on dit gamme, il faut préciser le contexte.</a:t>
            </a:r>
          </a:p>
          <a:p>
            <a:endParaRPr lang="fr-FR" dirty="0">
              <a:cs typeface="Calibri"/>
            </a:endParaRPr>
          </a:p>
          <a:p>
            <a:r>
              <a:rPr lang="fr-FR" b="1" dirty="0">
                <a:cs typeface="Calibri"/>
              </a:rPr>
              <a:t>Gamme de fabrication = produit = nomenclature </a:t>
            </a:r>
          </a:p>
          <a:p>
            <a:endParaRPr lang="fr-FR" dirty="0">
              <a:cs typeface="Calibri"/>
            </a:endParaRPr>
          </a:p>
          <a:p>
            <a:r>
              <a:rPr lang="fr-FR" b="1" dirty="0">
                <a:cs typeface="Calibri"/>
              </a:rPr>
              <a:t>Gamme de montage</a:t>
            </a:r>
          </a:p>
          <a:p>
            <a:r>
              <a:rPr lang="fr-FR" b="1" dirty="0">
                <a:cs typeface="Calibri"/>
              </a:rPr>
              <a:t>Gamme d'usinage</a:t>
            </a:r>
          </a:p>
          <a:p>
            <a:r>
              <a:rPr lang="fr-FR" b="1" dirty="0">
                <a:cs typeface="Calibri"/>
              </a:rPr>
              <a:t>Gamme de gravure</a:t>
            </a:r>
            <a:r>
              <a:rPr lang="fr-FR" dirty="0">
                <a:cs typeface="Calibri"/>
              </a:rPr>
              <a:t>                    </a:t>
            </a:r>
            <a:r>
              <a:rPr lang="fr-FR" b="1" dirty="0">
                <a:cs typeface="Calibri"/>
              </a:rPr>
              <a:t>= atelier = phase de fabrication</a:t>
            </a:r>
            <a:endParaRPr lang="fr-FR" b="1" dirty="0">
              <a:ea typeface="Calibri"/>
              <a:cs typeface="Calibri"/>
            </a:endParaRPr>
          </a:p>
          <a:p>
            <a:r>
              <a:rPr lang="fr-FR" b="1" dirty="0">
                <a:cs typeface="Calibri"/>
              </a:rPr>
              <a:t>Gamme de traitement</a:t>
            </a:r>
          </a:p>
          <a:p>
            <a:endParaRPr lang="fr-FR" b="1" dirty="0">
              <a:cs typeface="Calibri"/>
            </a:endParaRPr>
          </a:p>
        </p:txBody>
      </p:sp>
      <p:sp>
        <p:nvSpPr>
          <p:cNvPr id="7" name="Accolade fermante 6">
            <a:extLst>
              <a:ext uri="{FF2B5EF4-FFF2-40B4-BE49-F238E27FC236}">
                <a16:creationId xmlns:a16="http://schemas.microsoft.com/office/drawing/2014/main" id="{F948A115-62A8-CC95-FE30-E23DA9FFE7E1}"/>
              </a:ext>
            </a:extLst>
          </p:cNvPr>
          <p:cNvSpPr/>
          <p:nvPr/>
        </p:nvSpPr>
        <p:spPr>
          <a:xfrm>
            <a:off x="3739375" y="4465134"/>
            <a:ext cx="483219" cy="1096536"/>
          </a:xfrm>
          <a:prstGeom prst="rightBrace">
            <a:avLst/>
          </a:prstGeom>
          <a:no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pic>
        <p:nvPicPr>
          <p:cNvPr id="2" name="ttsmaker-file-2023-10-24-16-53-45">
            <a:hlinkClick r:id="" action="ppaction://media"/>
            <a:extLst>
              <a:ext uri="{FF2B5EF4-FFF2-40B4-BE49-F238E27FC236}">
                <a16:creationId xmlns:a16="http://schemas.microsoft.com/office/drawing/2014/main" id="{663F81BC-E499-CA96-C7BE-9A90AD4A2E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164021" y="5461387"/>
            <a:ext cx="730250" cy="730250"/>
          </a:xfrm>
          <a:prstGeom prst="rect">
            <a:avLst/>
          </a:prstGeom>
        </p:spPr>
      </p:pic>
    </p:spTree>
    <p:extLst>
      <p:ext uri="{BB962C8B-B14F-4D97-AF65-F5344CB8AC3E}">
        <p14:creationId xmlns:p14="http://schemas.microsoft.com/office/powerpoint/2010/main" val="40943602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14159D5C-D32C-06F0-5B40-0C110815C8E5}"/>
              </a:ext>
            </a:extLst>
          </p:cNvPr>
          <p:cNvSpPr>
            <a:spLocks noGrp="1"/>
          </p:cNvSpPr>
          <p:nvPr>
            <p:ph type="sldNum" sz="quarter" idx="10"/>
          </p:nvPr>
        </p:nvSpPr>
        <p:spPr/>
        <p:txBody>
          <a:bodyPr/>
          <a:lstStyle/>
          <a:p>
            <a:fld id="{07BBA289-C7AD-49A4-B28C-D3389E1EE99E}" type="slidenum">
              <a:rPr lang="fr-FR" smtClean="0"/>
              <a:pPr/>
              <a:t>3</a:t>
            </a:fld>
            <a:endParaRPr lang="fr-FR"/>
          </a:p>
        </p:txBody>
      </p:sp>
      <p:sp>
        <p:nvSpPr>
          <p:cNvPr id="6" name="Titre 5">
            <a:extLst>
              <a:ext uri="{FF2B5EF4-FFF2-40B4-BE49-F238E27FC236}">
                <a16:creationId xmlns:a16="http://schemas.microsoft.com/office/drawing/2014/main" id="{78165014-E310-7D4F-72B1-33AA3042810A}"/>
              </a:ext>
            </a:extLst>
          </p:cNvPr>
          <p:cNvSpPr>
            <a:spLocks noGrp="1"/>
          </p:cNvSpPr>
          <p:nvPr>
            <p:ph type="title"/>
          </p:nvPr>
        </p:nvSpPr>
        <p:spPr>
          <a:xfrm>
            <a:off x="838200" y="467345"/>
            <a:ext cx="10515600" cy="739672"/>
          </a:xfrm>
        </p:spPr>
        <p:txBody>
          <a:bodyPr/>
          <a:lstStyle/>
          <a:p>
            <a:r>
              <a:rPr lang="fr-FR" dirty="0">
                <a:latin typeface="DejaVu Sans"/>
              </a:rPr>
              <a:t>SOMMAIRE</a:t>
            </a:r>
            <a:endParaRPr lang="fr-FR" dirty="0"/>
          </a:p>
        </p:txBody>
      </p:sp>
      <p:sp>
        <p:nvSpPr>
          <p:cNvPr id="7" name="ZoneTexte 6">
            <a:extLst>
              <a:ext uri="{FF2B5EF4-FFF2-40B4-BE49-F238E27FC236}">
                <a16:creationId xmlns:a16="http://schemas.microsoft.com/office/drawing/2014/main" id="{27B2445F-0E18-95D6-D481-7FFCA2AAB4F0}"/>
              </a:ext>
            </a:extLst>
          </p:cNvPr>
          <p:cNvSpPr txBox="1"/>
          <p:nvPr/>
        </p:nvSpPr>
        <p:spPr>
          <a:xfrm>
            <a:off x="2816226" y="1549780"/>
            <a:ext cx="5872655"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2400" b="1" dirty="0">
                <a:cs typeface="Calibri"/>
              </a:rPr>
              <a:t>PREMIERE PARTIE : THEORIE</a:t>
            </a:r>
          </a:p>
          <a:p>
            <a:endParaRPr lang="fr-FR" dirty="0">
              <a:cs typeface="Calibri"/>
            </a:endParaRPr>
          </a:p>
          <a:p>
            <a:pPr marL="285750" indent="-285750">
              <a:buFont typeface="Calibri"/>
              <a:buChar char="-"/>
            </a:pPr>
            <a:r>
              <a:rPr lang="fr-FR" dirty="0">
                <a:cs typeface="Calibri"/>
              </a:rPr>
              <a:t>Gamme : de quoi parle-ton</a:t>
            </a:r>
          </a:p>
          <a:p>
            <a:pPr marL="285750" indent="-285750">
              <a:buFont typeface="Calibri"/>
              <a:buChar char="-"/>
            </a:pPr>
            <a:r>
              <a:rPr lang="fr-FR" dirty="0">
                <a:cs typeface="Calibri"/>
              </a:rPr>
              <a:t>A quoi sert une gamme ?</a:t>
            </a:r>
          </a:p>
          <a:p>
            <a:pPr marL="285750" indent="-285750">
              <a:buFont typeface="Calibri"/>
              <a:buChar char="-"/>
            </a:pPr>
            <a:r>
              <a:rPr lang="fr-FR" dirty="0">
                <a:cs typeface="Calibri"/>
              </a:rPr>
              <a:t>Arborescence des gammes : les pâtes à la carbonara</a:t>
            </a:r>
          </a:p>
          <a:p>
            <a:pPr marL="285750" indent="-285750">
              <a:buFont typeface="Calibri"/>
              <a:buChar char="-"/>
            </a:pPr>
            <a:r>
              <a:rPr lang="fr-FR" dirty="0">
                <a:ea typeface="Calibri" panose="020F0502020204030204"/>
                <a:cs typeface="Calibri"/>
              </a:rPr>
              <a:t>Arborescence des gammes : un produit POK</a:t>
            </a:r>
          </a:p>
          <a:p>
            <a:endParaRPr lang="fr-FR" dirty="0">
              <a:cs typeface="Calibri"/>
            </a:endParaRPr>
          </a:p>
          <a:p>
            <a:r>
              <a:rPr lang="fr-FR" sz="2400" b="1" dirty="0">
                <a:cs typeface="Calibri"/>
              </a:rPr>
              <a:t>DEUXIEME PARTIE : AXELOR OPEN SOURCE</a:t>
            </a:r>
          </a:p>
          <a:p>
            <a:endParaRPr lang="fr-FR" dirty="0">
              <a:cs typeface="Calibri"/>
            </a:endParaRPr>
          </a:p>
          <a:p>
            <a:pPr marL="285750" indent="-285750">
              <a:buFont typeface="Calibri"/>
              <a:buChar char="-"/>
            </a:pPr>
            <a:r>
              <a:rPr lang="fr-FR" dirty="0">
                <a:cs typeface="Calibri"/>
              </a:rPr>
              <a:t>Flux</a:t>
            </a:r>
            <a:endParaRPr lang="fr-FR" dirty="0">
              <a:ea typeface="Calibri"/>
              <a:cs typeface="Calibri"/>
            </a:endParaRPr>
          </a:p>
          <a:p>
            <a:pPr marL="285750" indent="-285750">
              <a:buFont typeface="Calibri"/>
              <a:buChar char="-"/>
            </a:pPr>
            <a:r>
              <a:rPr lang="fr-FR" dirty="0">
                <a:ea typeface="Calibri"/>
                <a:cs typeface="Calibri"/>
              </a:rPr>
              <a:t>Consulter les gammes existantes</a:t>
            </a:r>
          </a:p>
          <a:p>
            <a:pPr marL="285750" indent="-285750">
              <a:buFont typeface="Calibri"/>
              <a:buChar char="-"/>
            </a:pPr>
            <a:r>
              <a:rPr lang="fr-FR" dirty="0">
                <a:cs typeface="Calibri"/>
              </a:rPr>
              <a:t>Créer une nouvelle gamme</a:t>
            </a:r>
          </a:p>
          <a:p>
            <a:pPr marL="285750" indent="-285750">
              <a:buFont typeface="Calibri"/>
              <a:buChar char="-"/>
            </a:pPr>
            <a:endParaRPr lang="fr-FR" dirty="0">
              <a:ea typeface="Calibri" panose="020F0502020204030204"/>
              <a:cs typeface="Calibri"/>
            </a:endParaRPr>
          </a:p>
          <a:p>
            <a:r>
              <a:rPr lang="fr-FR" sz="2400" b="1" dirty="0">
                <a:cs typeface="Calibri"/>
              </a:rPr>
              <a:t>QUESTIONS</a:t>
            </a:r>
          </a:p>
          <a:p>
            <a:endParaRPr lang="fr-FR" dirty="0">
              <a:cs typeface="Calibri"/>
            </a:endParaRPr>
          </a:p>
        </p:txBody>
      </p:sp>
    </p:spTree>
    <p:extLst>
      <p:ext uri="{BB962C8B-B14F-4D97-AF65-F5344CB8AC3E}">
        <p14:creationId xmlns:p14="http://schemas.microsoft.com/office/powerpoint/2010/main" val="460718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CB33A10E-288E-D064-1A56-9737A49A6F79}"/>
              </a:ext>
            </a:extLst>
          </p:cNvPr>
          <p:cNvSpPr>
            <a:spLocks noGrp="1"/>
          </p:cNvSpPr>
          <p:nvPr>
            <p:ph type="ctrTitle"/>
          </p:nvPr>
        </p:nvSpPr>
        <p:spPr>
          <a:xfrm>
            <a:off x="838200" y="3429000"/>
            <a:ext cx="6590271" cy="654908"/>
          </a:xfrm>
        </p:spPr>
        <p:txBody>
          <a:bodyPr>
            <a:noAutofit/>
          </a:bodyPr>
          <a:lstStyle/>
          <a:p>
            <a:r>
              <a:rPr lang="fr-FR" sz="2400" dirty="0">
                <a:latin typeface="DejaVu Sans"/>
              </a:rPr>
              <a:t>PREMIERE PARTIE : THEORIE</a:t>
            </a:r>
            <a:endParaRPr lang="fr-FR" sz="2400" dirty="0"/>
          </a:p>
        </p:txBody>
      </p:sp>
      <p:sp>
        <p:nvSpPr>
          <p:cNvPr id="6" name="Sous-titre 4">
            <a:extLst>
              <a:ext uri="{FF2B5EF4-FFF2-40B4-BE49-F238E27FC236}">
                <a16:creationId xmlns:a16="http://schemas.microsoft.com/office/drawing/2014/main" id="{242387DB-7F84-2F11-B0C2-D2D2B2872AEE}"/>
              </a:ext>
            </a:extLst>
          </p:cNvPr>
          <p:cNvSpPr>
            <a:spLocks noGrp="1"/>
          </p:cNvSpPr>
          <p:nvPr/>
        </p:nvSpPr>
        <p:spPr>
          <a:xfrm>
            <a:off x="1084296" y="5381936"/>
            <a:ext cx="9144000" cy="47779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rgbClr val="FF0000"/>
                </a:solidFill>
                <a:latin typeface="DejaVu Sans" panose="020B0603030804020204" pitchFamily="34" charset="0"/>
                <a:ea typeface="DejaVu Sans" panose="020B0603030804020204" pitchFamily="34" charset="0"/>
                <a:cs typeface="DejaVu Sans" panose="020B0603030804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Segoe UI Light" panose="020B0502040204020203" pitchFamily="34" charset="0"/>
                <a:ea typeface="DejaVu Sans" panose="020B0603030804020204" pitchFamily="34" charset="0"/>
                <a:cs typeface="Segoe UI Light" panose="020B0502040204020203"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dirty="0">
                <a:latin typeface="DejaVu Sans"/>
              </a:rPr>
              <a:t>Qu'est-ce que c'est? A quoi sert-elle? Que contient-elle?</a:t>
            </a:r>
          </a:p>
        </p:txBody>
      </p:sp>
    </p:spTree>
    <p:extLst>
      <p:ext uri="{BB962C8B-B14F-4D97-AF65-F5344CB8AC3E}">
        <p14:creationId xmlns:p14="http://schemas.microsoft.com/office/powerpoint/2010/main" val="3188226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1E8944E7-DFC2-FC53-00D9-07A42A0AE10F}"/>
              </a:ext>
            </a:extLst>
          </p:cNvPr>
          <p:cNvSpPr>
            <a:spLocks noGrp="1"/>
          </p:cNvSpPr>
          <p:nvPr>
            <p:ph type="sldNum" sz="quarter" idx="12"/>
          </p:nvPr>
        </p:nvSpPr>
        <p:spPr/>
        <p:txBody>
          <a:bodyPr/>
          <a:lstStyle/>
          <a:p>
            <a:fld id="{07BBA289-C7AD-49A4-B28C-D3389E1EE99E}" type="slidenum">
              <a:rPr lang="fr-FR" smtClean="0"/>
              <a:t>5</a:t>
            </a:fld>
            <a:endParaRPr lang="fr-FR"/>
          </a:p>
        </p:txBody>
      </p:sp>
      <p:sp>
        <p:nvSpPr>
          <p:cNvPr id="5" name="Titre 4">
            <a:extLst>
              <a:ext uri="{FF2B5EF4-FFF2-40B4-BE49-F238E27FC236}">
                <a16:creationId xmlns:a16="http://schemas.microsoft.com/office/drawing/2014/main" id="{D7DE8FD9-2AAE-6C34-F91A-4E8EB371F615}"/>
              </a:ext>
            </a:extLst>
          </p:cNvPr>
          <p:cNvSpPr>
            <a:spLocks noGrp="1"/>
          </p:cNvSpPr>
          <p:nvPr>
            <p:ph type="title"/>
          </p:nvPr>
        </p:nvSpPr>
        <p:spPr>
          <a:xfrm>
            <a:off x="758301" y="507169"/>
            <a:ext cx="10515600" cy="739672"/>
          </a:xfrm>
        </p:spPr>
        <p:txBody>
          <a:bodyPr/>
          <a:lstStyle/>
          <a:p>
            <a:r>
              <a:rPr lang="fr-FR" dirty="0">
                <a:latin typeface="DejaVu Sans"/>
              </a:rPr>
              <a:t>Gamme de quoi parle-t-on?</a:t>
            </a:r>
            <a:endParaRPr lang="fr-FR" dirty="0"/>
          </a:p>
        </p:txBody>
      </p:sp>
      <p:sp>
        <p:nvSpPr>
          <p:cNvPr id="2" name="ZoneTexte 1">
            <a:extLst>
              <a:ext uri="{FF2B5EF4-FFF2-40B4-BE49-F238E27FC236}">
                <a16:creationId xmlns:a16="http://schemas.microsoft.com/office/drawing/2014/main" id="{6EC931EF-EE26-9640-F584-8A491EE1E0DE}"/>
              </a:ext>
            </a:extLst>
          </p:cNvPr>
          <p:cNvSpPr txBox="1"/>
          <p:nvPr/>
        </p:nvSpPr>
        <p:spPr>
          <a:xfrm>
            <a:off x="2448817" y="1905506"/>
            <a:ext cx="7806531" cy="3046988"/>
          </a:xfrm>
          <a:prstGeom prst="rect">
            <a:avLst/>
          </a:prstGeom>
          <a:noFill/>
        </p:spPr>
        <p:txBody>
          <a:bodyPr wrap="square" lIns="91440" tIns="45720" rIns="91440" bIns="45720" rtlCol="0" anchor="t">
            <a:spAutoFit/>
          </a:bodyPr>
          <a:lstStyle/>
          <a:p>
            <a:r>
              <a:rPr lang="fr-FR" sz="2400" dirty="0"/>
              <a:t>Une gamme de fabrication répertorie toutes les phases d’élaboration d’une pièce jusqu’à son stockage.</a:t>
            </a:r>
          </a:p>
          <a:p>
            <a:endParaRPr lang="fr-FR" sz="2400" dirty="0"/>
          </a:p>
          <a:p>
            <a:endParaRPr lang="fr-FR" sz="2400" dirty="0"/>
          </a:p>
          <a:p>
            <a:r>
              <a:rPr lang="fr-FR" sz="2400" dirty="0"/>
              <a:t>Gamme = 1 ou plusieurs phase(s)</a:t>
            </a:r>
          </a:p>
          <a:p>
            <a:endParaRPr lang="fr-FR" sz="2400" dirty="0"/>
          </a:p>
          <a:p>
            <a:endParaRPr lang="fr-FR" sz="2400" dirty="0"/>
          </a:p>
          <a:p>
            <a:r>
              <a:rPr lang="fr-FR" sz="2400" dirty="0"/>
              <a:t>1 phase = 1 niveau de priorité</a:t>
            </a:r>
          </a:p>
        </p:txBody>
      </p:sp>
      <p:pic>
        <p:nvPicPr>
          <p:cNvPr id="4" name="ttsmaker-file-2023-10-17-9-15-15">
            <a:hlinkClick r:id="" action="ppaction://media"/>
            <a:extLst>
              <a:ext uri="{FF2B5EF4-FFF2-40B4-BE49-F238E27FC236}">
                <a16:creationId xmlns:a16="http://schemas.microsoft.com/office/drawing/2014/main" id="{0FAFC2D5-DA5E-37C8-FF37-5871919C17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545963" y="4446563"/>
            <a:ext cx="609600" cy="609600"/>
          </a:xfrm>
          <a:prstGeom prst="rect">
            <a:avLst/>
          </a:prstGeom>
        </p:spPr>
      </p:pic>
    </p:spTree>
    <p:extLst>
      <p:ext uri="{BB962C8B-B14F-4D97-AF65-F5344CB8AC3E}">
        <p14:creationId xmlns:p14="http://schemas.microsoft.com/office/powerpoint/2010/main" val="1336060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D7081558-C9EF-39A4-BD87-A365EF9DC769}"/>
              </a:ext>
            </a:extLst>
          </p:cNvPr>
          <p:cNvSpPr>
            <a:spLocks noGrp="1"/>
          </p:cNvSpPr>
          <p:nvPr>
            <p:ph type="sldNum" sz="quarter" idx="10"/>
          </p:nvPr>
        </p:nvSpPr>
        <p:spPr/>
        <p:txBody>
          <a:bodyPr/>
          <a:lstStyle/>
          <a:p>
            <a:fld id="{07BBA289-C7AD-49A4-B28C-D3389E1EE99E}" type="slidenum">
              <a:rPr lang="fr-FR" smtClean="0"/>
              <a:pPr/>
              <a:t>6</a:t>
            </a:fld>
            <a:endParaRPr lang="fr-FR"/>
          </a:p>
        </p:txBody>
      </p:sp>
      <p:sp>
        <p:nvSpPr>
          <p:cNvPr id="5" name="Titre 3">
            <a:extLst>
              <a:ext uri="{FF2B5EF4-FFF2-40B4-BE49-F238E27FC236}">
                <a16:creationId xmlns:a16="http://schemas.microsoft.com/office/drawing/2014/main" id="{81FE95E8-70FC-DB72-4061-4EC5BD0A4C2F}"/>
              </a:ext>
            </a:extLst>
          </p:cNvPr>
          <p:cNvSpPr>
            <a:spLocks noGrp="1"/>
          </p:cNvSpPr>
          <p:nvPr>
            <p:ph type="title"/>
          </p:nvPr>
        </p:nvSpPr>
        <p:spPr>
          <a:xfrm>
            <a:off x="903303" y="539415"/>
            <a:ext cx="11288697" cy="739672"/>
          </a:xfrm>
        </p:spPr>
        <p:txBody>
          <a:bodyPr>
            <a:noAutofit/>
          </a:bodyPr>
          <a:lstStyle/>
          <a:p>
            <a:r>
              <a:rPr lang="fr-FR" dirty="0">
                <a:solidFill>
                  <a:schemeClr val="bg2">
                    <a:lumMod val="75000"/>
                  </a:schemeClr>
                </a:solidFill>
              </a:rPr>
              <a:t>A quoi sert une gamme?</a:t>
            </a:r>
          </a:p>
        </p:txBody>
      </p:sp>
      <p:grpSp>
        <p:nvGrpSpPr>
          <p:cNvPr id="27" name="Groupe 26">
            <a:extLst>
              <a:ext uri="{FF2B5EF4-FFF2-40B4-BE49-F238E27FC236}">
                <a16:creationId xmlns:a16="http://schemas.microsoft.com/office/drawing/2014/main" id="{CBB9CDB0-E486-A2B2-B991-43255F3C8A2E}"/>
              </a:ext>
            </a:extLst>
          </p:cNvPr>
          <p:cNvGrpSpPr/>
          <p:nvPr/>
        </p:nvGrpSpPr>
        <p:grpSpPr>
          <a:xfrm>
            <a:off x="2002300" y="3988189"/>
            <a:ext cx="8131127" cy="1603002"/>
            <a:chOff x="2002300" y="3988189"/>
            <a:chExt cx="8131127" cy="1603002"/>
          </a:xfrm>
        </p:grpSpPr>
        <p:grpSp>
          <p:nvGrpSpPr>
            <p:cNvPr id="20" name="Groupe 19">
              <a:extLst>
                <a:ext uri="{FF2B5EF4-FFF2-40B4-BE49-F238E27FC236}">
                  <a16:creationId xmlns:a16="http://schemas.microsoft.com/office/drawing/2014/main" id="{695E47E6-E2D5-046F-2857-9C974D30C1C0}"/>
                </a:ext>
              </a:extLst>
            </p:cNvPr>
            <p:cNvGrpSpPr/>
            <p:nvPr/>
          </p:nvGrpSpPr>
          <p:grpSpPr>
            <a:xfrm>
              <a:off x="4354976" y="4017880"/>
              <a:ext cx="5778451" cy="1573311"/>
              <a:chOff x="2352675" y="2281237"/>
              <a:chExt cx="7486650" cy="1752600"/>
            </a:xfrm>
          </p:grpSpPr>
          <p:pic>
            <p:nvPicPr>
              <p:cNvPr id="17" name="Image 16">
                <a:extLst>
                  <a:ext uri="{FF2B5EF4-FFF2-40B4-BE49-F238E27FC236}">
                    <a16:creationId xmlns:a16="http://schemas.microsoft.com/office/drawing/2014/main" id="{84F9E24C-7F57-7367-830B-052B84D1741B}"/>
                  </a:ext>
                </a:extLst>
              </p:cNvPr>
              <p:cNvPicPr>
                <a:picLocks noChangeAspect="1"/>
              </p:cNvPicPr>
              <p:nvPr/>
            </p:nvPicPr>
            <p:blipFill>
              <a:blip r:embed="rId5"/>
              <a:stretch>
                <a:fillRect/>
              </a:stretch>
            </p:blipFill>
            <p:spPr>
              <a:xfrm>
                <a:off x="2352675" y="2824162"/>
                <a:ext cx="7486650" cy="1209675"/>
              </a:xfrm>
              <a:prstGeom prst="rect">
                <a:avLst/>
              </a:prstGeom>
            </p:spPr>
          </p:pic>
          <p:pic>
            <p:nvPicPr>
              <p:cNvPr id="19" name="Image 18">
                <a:extLst>
                  <a:ext uri="{FF2B5EF4-FFF2-40B4-BE49-F238E27FC236}">
                    <a16:creationId xmlns:a16="http://schemas.microsoft.com/office/drawing/2014/main" id="{C304B43F-FDEF-D488-7C57-9036A32E8217}"/>
                  </a:ext>
                </a:extLst>
              </p:cNvPr>
              <p:cNvPicPr>
                <a:picLocks noChangeAspect="1"/>
              </p:cNvPicPr>
              <p:nvPr/>
            </p:nvPicPr>
            <p:blipFill>
              <a:blip r:embed="rId6"/>
              <a:stretch>
                <a:fillRect/>
              </a:stretch>
            </p:blipFill>
            <p:spPr>
              <a:xfrm>
                <a:off x="5112581" y="2281237"/>
                <a:ext cx="1657350" cy="676275"/>
              </a:xfrm>
              <a:prstGeom prst="rect">
                <a:avLst/>
              </a:prstGeom>
            </p:spPr>
          </p:pic>
        </p:grpSp>
        <p:sp>
          <p:nvSpPr>
            <p:cNvPr id="21" name="Flèche : droite 20">
              <a:extLst>
                <a:ext uri="{FF2B5EF4-FFF2-40B4-BE49-F238E27FC236}">
                  <a16:creationId xmlns:a16="http://schemas.microsoft.com/office/drawing/2014/main" id="{090F177A-59FF-121B-B203-C06815D6A55F}"/>
                </a:ext>
              </a:extLst>
            </p:cNvPr>
            <p:cNvSpPr/>
            <p:nvPr/>
          </p:nvSpPr>
          <p:spPr>
            <a:xfrm>
              <a:off x="3395002" y="5048227"/>
              <a:ext cx="959974" cy="542964"/>
            </a:xfrm>
            <a:prstGeom prst="rightArrow">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Flèche : droite 21">
              <a:extLst>
                <a:ext uri="{FF2B5EF4-FFF2-40B4-BE49-F238E27FC236}">
                  <a16:creationId xmlns:a16="http://schemas.microsoft.com/office/drawing/2014/main" id="{437970CB-5CEF-B59E-E4C0-520BC614D6A1}"/>
                </a:ext>
              </a:extLst>
            </p:cNvPr>
            <p:cNvSpPr/>
            <p:nvPr/>
          </p:nvSpPr>
          <p:spPr>
            <a:xfrm>
              <a:off x="5525191" y="3988189"/>
              <a:ext cx="959974" cy="542964"/>
            </a:xfrm>
            <a:prstGeom prst="rightArrow">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ZoneTexte 22">
              <a:extLst>
                <a:ext uri="{FF2B5EF4-FFF2-40B4-BE49-F238E27FC236}">
                  <a16:creationId xmlns:a16="http://schemas.microsoft.com/office/drawing/2014/main" id="{8B3EA222-D2F8-1D8F-BDCE-DFC460CC7B7A}"/>
                </a:ext>
              </a:extLst>
            </p:cNvPr>
            <p:cNvSpPr txBox="1"/>
            <p:nvPr/>
          </p:nvSpPr>
          <p:spPr>
            <a:xfrm>
              <a:off x="4565217" y="4072969"/>
              <a:ext cx="959974" cy="369332"/>
            </a:xfrm>
            <a:prstGeom prst="rect">
              <a:avLst/>
            </a:prstGeom>
            <a:noFill/>
          </p:spPr>
          <p:txBody>
            <a:bodyPr wrap="square" rtlCol="0">
              <a:spAutoFit/>
            </a:bodyPr>
            <a:lstStyle/>
            <a:p>
              <a:r>
                <a:rPr lang="fr-FR" dirty="0"/>
                <a:t>En-tête</a:t>
              </a:r>
            </a:p>
          </p:txBody>
        </p:sp>
        <p:sp>
          <p:nvSpPr>
            <p:cNvPr id="24" name="ZoneTexte 23">
              <a:extLst>
                <a:ext uri="{FF2B5EF4-FFF2-40B4-BE49-F238E27FC236}">
                  <a16:creationId xmlns:a16="http://schemas.microsoft.com/office/drawing/2014/main" id="{922420BA-19FF-DBF8-B288-C1F5C1BE91B7}"/>
                </a:ext>
              </a:extLst>
            </p:cNvPr>
            <p:cNvSpPr txBox="1"/>
            <p:nvPr/>
          </p:nvSpPr>
          <p:spPr>
            <a:xfrm>
              <a:off x="2002300" y="5135043"/>
              <a:ext cx="1230231" cy="369332"/>
            </a:xfrm>
            <a:prstGeom prst="rect">
              <a:avLst/>
            </a:prstGeom>
            <a:noFill/>
          </p:spPr>
          <p:txBody>
            <a:bodyPr wrap="square" rtlCol="0">
              <a:spAutoFit/>
            </a:bodyPr>
            <a:lstStyle/>
            <a:p>
              <a:r>
                <a:rPr lang="fr-FR" dirty="0"/>
                <a:t>Opérations</a:t>
              </a:r>
            </a:p>
          </p:txBody>
        </p:sp>
      </p:grpSp>
      <p:sp>
        <p:nvSpPr>
          <p:cNvPr id="26" name="ZoneTexte 25">
            <a:extLst>
              <a:ext uri="{FF2B5EF4-FFF2-40B4-BE49-F238E27FC236}">
                <a16:creationId xmlns:a16="http://schemas.microsoft.com/office/drawing/2014/main" id="{CB31E405-8366-16A9-0CE0-BFEB864508FF}"/>
              </a:ext>
            </a:extLst>
          </p:cNvPr>
          <p:cNvSpPr txBox="1"/>
          <p:nvPr/>
        </p:nvSpPr>
        <p:spPr>
          <a:xfrm>
            <a:off x="1622474" y="1619539"/>
            <a:ext cx="8947052" cy="2308324"/>
          </a:xfrm>
          <a:prstGeom prst="rect">
            <a:avLst/>
          </a:prstGeom>
          <a:noFill/>
        </p:spPr>
        <p:txBody>
          <a:bodyPr wrap="square" rtlCol="0">
            <a:spAutoFit/>
          </a:bodyPr>
          <a:lstStyle/>
          <a:p>
            <a:r>
              <a:rPr lang="fr-FR" dirty="0"/>
              <a:t>On trouve dans l’</a:t>
            </a:r>
            <a:r>
              <a:rPr lang="fr-FR" b="1" dirty="0">
                <a:solidFill>
                  <a:srgbClr val="FF0000"/>
                </a:solidFill>
              </a:rPr>
              <a:t>en-tête</a:t>
            </a:r>
            <a:r>
              <a:rPr lang="fr-FR" dirty="0"/>
              <a:t> le nom de la gamme, associé au produit fabriqué (le produit fini), ainsi que la quantité nominale (</a:t>
            </a:r>
            <a:r>
              <a:rPr lang="fr-FR" b="1" dirty="0">
                <a:solidFill>
                  <a:srgbClr val="FF0000"/>
                </a:solidFill>
              </a:rPr>
              <a:t>pour 4 personnes</a:t>
            </a:r>
            <a:r>
              <a:rPr lang="fr-FR" dirty="0"/>
              <a:t>) pour laquelle les quantités des différents ingrédients sont calculés. </a:t>
            </a:r>
          </a:p>
          <a:p>
            <a:r>
              <a:rPr lang="fr-FR" dirty="0"/>
              <a:t>La gamme est ici découpés en 3 étapes, appelées </a:t>
            </a:r>
            <a:r>
              <a:rPr lang="fr-FR" b="1" dirty="0">
                <a:solidFill>
                  <a:srgbClr val="FF0000"/>
                </a:solidFill>
              </a:rPr>
              <a:t>opérations</a:t>
            </a:r>
            <a:r>
              <a:rPr lang="fr-FR" dirty="0"/>
              <a:t>.</a:t>
            </a:r>
          </a:p>
          <a:p>
            <a:r>
              <a:rPr lang="fr-FR" dirty="0"/>
              <a:t>Le mode opératoire de préparation y est décrit.</a:t>
            </a:r>
          </a:p>
          <a:p>
            <a:endParaRPr lang="fr-FR" dirty="0"/>
          </a:p>
          <a:p>
            <a:r>
              <a:rPr lang="fr-FR" dirty="0"/>
              <a:t>Réaliser cette recette samedi prochain pour 6 personnes correspond à un </a:t>
            </a:r>
            <a:r>
              <a:rPr lang="fr-FR" b="1" dirty="0">
                <a:solidFill>
                  <a:srgbClr val="FF0000"/>
                </a:solidFill>
              </a:rPr>
              <a:t>ordre de fabrication </a:t>
            </a:r>
            <a:r>
              <a:rPr lang="fr-FR" dirty="0"/>
              <a:t>associé à cette gamme.</a:t>
            </a:r>
          </a:p>
        </p:txBody>
      </p:sp>
      <p:pic>
        <p:nvPicPr>
          <p:cNvPr id="3" name="ttsmaker-file-2023-10-17-9-20-23">
            <a:hlinkClick r:id="" action="ppaction://media"/>
            <a:extLst>
              <a:ext uri="{FF2B5EF4-FFF2-40B4-BE49-F238E27FC236}">
                <a16:creationId xmlns:a16="http://schemas.microsoft.com/office/drawing/2014/main" id="{9118BF01-2F8F-86CD-21E3-10851B153AA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110400" y="5650664"/>
            <a:ext cx="609600" cy="609600"/>
          </a:xfrm>
          <a:prstGeom prst="rect">
            <a:avLst/>
          </a:prstGeom>
        </p:spPr>
      </p:pic>
    </p:spTree>
    <p:extLst>
      <p:ext uri="{BB962C8B-B14F-4D97-AF65-F5344CB8AC3E}">
        <p14:creationId xmlns:p14="http://schemas.microsoft.com/office/powerpoint/2010/main" val="363784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8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F4E15F8E-41C0-D8B9-28B4-E31C4EC33602}"/>
              </a:ext>
            </a:extLst>
          </p:cNvPr>
          <p:cNvSpPr>
            <a:spLocks noGrp="1"/>
          </p:cNvSpPr>
          <p:nvPr>
            <p:ph type="sldNum" sz="quarter" idx="10"/>
          </p:nvPr>
        </p:nvSpPr>
        <p:spPr/>
        <p:txBody>
          <a:bodyPr/>
          <a:lstStyle/>
          <a:p>
            <a:fld id="{07BBA289-C7AD-49A4-B28C-D3389E1EE99E}" type="slidenum">
              <a:rPr lang="fr-FR" smtClean="0"/>
              <a:t>7</a:t>
            </a:fld>
            <a:endParaRPr lang="fr-FR"/>
          </a:p>
        </p:txBody>
      </p:sp>
      <p:sp>
        <p:nvSpPr>
          <p:cNvPr id="6" name="Titre 5">
            <a:extLst>
              <a:ext uri="{FF2B5EF4-FFF2-40B4-BE49-F238E27FC236}">
                <a16:creationId xmlns:a16="http://schemas.microsoft.com/office/drawing/2014/main" id="{26442875-A862-7D71-5513-22B77589EF9C}"/>
              </a:ext>
            </a:extLst>
          </p:cNvPr>
          <p:cNvSpPr>
            <a:spLocks noGrp="1"/>
          </p:cNvSpPr>
          <p:nvPr>
            <p:ph type="title"/>
          </p:nvPr>
        </p:nvSpPr>
        <p:spPr>
          <a:xfrm>
            <a:off x="838200" y="533938"/>
            <a:ext cx="10515600" cy="739672"/>
          </a:xfrm>
        </p:spPr>
        <p:txBody>
          <a:bodyPr>
            <a:noAutofit/>
          </a:bodyPr>
          <a:lstStyle/>
          <a:p>
            <a:r>
              <a:rPr lang="fr-FR" sz="2800" dirty="0">
                <a:latin typeface="DejaVu Sans"/>
              </a:rPr>
              <a:t>Arborescence des gammes : les pâtes à la carbonara</a:t>
            </a:r>
            <a:endParaRPr lang="fr-FR" sz="2800" dirty="0"/>
          </a:p>
        </p:txBody>
      </p:sp>
      <p:graphicFrame>
        <p:nvGraphicFramePr>
          <p:cNvPr id="9" name="Tableau 8">
            <a:extLst>
              <a:ext uri="{FF2B5EF4-FFF2-40B4-BE49-F238E27FC236}">
                <a16:creationId xmlns:a16="http://schemas.microsoft.com/office/drawing/2014/main" id="{6F956681-BC9D-619E-77EF-A9DF1F2DE2EF}"/>
              </a:ext>
            </a:extLst>
          </p:cNvPr>
          <p:cNvGraphicFramePr>
            <a:graphicFrameLocks noGrp="1"/>
          </p:cNvGraphicFramePr>
          <p:nvPr>
            <p:extLst>
              <p:ext uri="{D42A27DB-BD31-4B8C-83A1-F6EECF244321}">
                <p14:modId xmlns:p14="http://schemas.microsoft.com/office/powerpoint/2010/main" val="2117025409"/>
              </p:ext>
            </p:extLst>
          </p:nvPr>
        </p:nvGraphicFramePr>
        <p:xfrm>
          <a:off x="3485076" y="2146200"/>
          <a:ext cx="5221847" cy="3337560"/>
        </p:xfrm>
        <a:graphic>
          <a:graphicData uri="http://schemas.openxmlformats.org/drawingml/2006/table">
            <a:tbl>
              <a:tblPr firstRow="1" bandRow="1">
                <a:tableStyleId>{0505E3EF-67EA-436B-97B2-0124C06EBD24}</a:tableStyleId>
              </a:tblPr>
              <a:tblGrid>
                <a:gridCol w="1483958">
                  <a:extLst>
                    <a:ext uri="{9D8B030D-6E8A-4147-A177-3AD203B41FA5}">
                      <a16:colId xmlns:a16="http://schemas.microsoft.com/office/drawing/2014/main" val="3611782042"/>
                    </a:ext>
                  </a:extLst>
                </a:gridCol>
                <a:gridCol w="2007563">
                  <a:extLst>
                    <a:ext uri="{9D8B030D-6E8A-4147-A177-3AD203B41FA5}">
                      <a16:colId xmlns:a16="http://schemas.microsoft.com/office/drawing/2014/main" val="2967313167"/>
                    </a:ext>
                  </a:extLst>
                </a:gridCol>
                <a:gridCol w="1730326">
                  <a:extLst>
                    <a:ext uri="{9D8B030D-6E8A-4147-A177-3AD203B41FA5}">
                      <a16:colId xmlns:a16="http://schemas.microsoft.com/office/drawing/2014/main" val="3109854548"/>
                    </a:ext>
                  </a:extLst>
                </a:gridCol>
              </a:tblGrid>
              <a:tr h="370840">
                <a:tc>
                  <a:txBody>
                    <a:bodyPr/>
                    <a:lstStyle/>
                    <a:p>
                      <a:r>
                        <a:rPr lang="fr-FR" dirty="0"/>
                        <a:t>NIVEAU 0</a:t>
                      </a:r>
                    </a:p>
                  </a:txBody>
                  <a:tcPr/>
                </a:tc>
                <a:tc>
                  <a:txBody>
                    <a:bodyPr/>
                    <a:lstStyle/>
                    <a:p>
                      <a:r>
                        <a:rPr lang="fr-FR" dirty="0"/>
                        <a:t>NIVEAU 1</a:t>
                      </a:r>
                    </a:p>
                  </a:txBody>
                  <a:tcPr/>
                </a:tc>
                <a:tc>
                  <a:txBody>
                    <a:bodyPr/>
                    <a:lstStyle/>
                    <a:p>
                      <a:r>
                        <a:rPr lang="fr-FR" dirty="0"/>
                        <a:t>NIVEAU 2</a:t>
                      </a:r>
                    </a:p>
                  </a:txBody>
                  <a:tcPr/>
                </a:tc>
                <a:extLst>
                  <a:ext uri="{0D108BD9-81ED-4DB2-BD59-A6C34878D82A}">
                    <a16:rowId xmlns:a16="http://schemas.microsoft.com/office/drawing/2014/main" val="2482739612"/>
                  </a:ext>
                </a:extLst>
              </a:tr>
              <a:tr h="370840">
                <a:tc rowSpan="8">
                  <a:txBody>
                    <a:bodyPr/>
                    <a:lstStyle/>
                    <a:p>
                      <a:pPr algn="l">
                        <a:lnSpc>
                          <a:spcPct val="100000"/>
                        </a:lnSpc>
                      </a:pPr>
                      <a:r>
                        <a:rPr lang="fr-FR" dirty="0"/>
                        <a:t>Pâtes à la carbonara</a:t>
                      </a:r>
                    </a:p>
                  </a:txBody>
                  <a:tcPr/>
                </a:tc>
                <a:tc rowSpan="3">
                  <a:txBody>
                    <a:bodyPr/>
                    <a:lstStyle/>
                    <a:p>
                      <a:r>
                        <a:rPr lang="fr-FR" dirty="0"/>
                        <a:t>Pâtes fraiches</a:t>
                      </a:r>
                    </a:p>
                  </a:txBody>
                  <a:tcPr/>
                </a:tc>
                <a:tc>
                  <a:txBody>
                    <a:bodyPr/>
                    <a:lstStyle/>
                    <a:p>
                      <a:r>
                        <a:rPr lang="fr-FR" dirty="0"/>
                        <a:t>Farine</a:t>
                      </a:r>
                    </a:p>
                  </a:txBody>
                  <a:tcPr/>
                </a:tc>
                <a:extLst>
                  <a:ext uri="{0D108BD9-81ED-4DB2-BD59-A6C34878D82A}">
                    <a16:rowId xmlns:a16="http://schemas.microsoft.com/office/drawing/2014/main" val="3300481147"/>
                  </a:ext>
                </a:extLst>
              </a:tr>
              <a:tr h="370840">
                <a:tc vMerge="1">
                  <a:txBody>
                    <a:bodyPr/>
                    <a:lstStyle/>
                    <a:p>
                      <a:endParaRPr lang="fr-FR"/>
                    </a:p>
                  </a:txBody>
                  <a:tcPr/>
                </a:tc>
                <a:tc vMerge="1">
                  <a:txBody>
                    <a:bodyPr/>
                    <a:lstStyle/>
                    <a:p>
                      <a:endParaRPr lang="fr-FR" dirty="0"/>
                    </a:p>
                  </a:txBody>
                  <a:tcPr/>
                </a:tc>
                <a:tc>
                  <a:txBody>
                    <a:bodyPr/>
                    <a:lstStyle/>
                    <a:p>
                      <a:r>
                        <a:rPr lang="fr-FR" dirty="0"/>
                        <a:t>Œufs</a:t>
                      </a:r>
                    </a:p>
                  </a:txBody>
                  <a:tcPr/>
                </a:tc>
                <a:extLst>
                  <a:ext uri="{0D108BD9-81ED-4DB2-BD59-A6C34878D82A}">
                    <a16:rowId xmlns:a16="http://schemas.microsoft.com/office/drawing/2014/main" val="1889622192"/>
                  </a:ext>
                </a:extLst>
              </a:tr>
              <a:tr h="370840">
                <a:tc vMerge="1">
                  <a:txBody>
                    <a:bodyPr/>
                    <a:lstStyle/>
                    <a:p>
                      <a:endParaRPr lang="fr-FR" dirty="0"/>
                    </a:p>
                  </a:txBody>
                  <a:tcPr/>
                </a:tc>
                <a:tc vMerge="1">
                  <a:txBody>
                    <a:bodyPr/>
                    <a:lstStyle/>
                    <a:p>
                      <a:endParaRPr lang="fr-FR" dirty="0"/>
                    </a:p>
                  </a:txBody>
                  <a:tcPr/>
                </a:tc>
                <a:tc>
                  <a:txBody>
                    <a:bodyPr/>
                    <a:lstStyle/>
                    <a:p>
                      <a:r>
                        <a:rPr lang="fr-FR" dirty="0"/>
                        <a:t>Sel</a:t>
                      </a:r>
                    </a:p>
                  </a:txBody>
                  <a:tcPr/>
                </a:tc>
                <a:extLst>
                  <a:ext uri="{0D108BD9-81ED-4DB2-BD59-A6C34878D82A}">
                    <a16:rowId xmlns:a16="http://schemas.microsoft.com/office/drawing/2014/main" val="3882607852"/>
                  </a:ext>
                </a:extLst>
              </a:tr>
              <a:tr h="370840">
                <a:tc vMerge="1">
                  <a:txBody>
                    <a:bodyPr/>
                    <a:lstStyle/>
                    <a:p>
                      <a:endParaRPr lang="fr-FR" dirty="0"/>
                    </a:p>
                  </a:txBody>
                  <a:tcPr/>
                </a:tc>
                <a:tc rowSpan="5">
                  <a:txBody>
                    <a:bodyPr/>
                    <a:lstStyle/>
                    <a:p>
                      <a:r>
                        <a:rPr lang="fr-FR" dirty="0"/>
                        <a:t>Sauce carbonara</a:t>
                      </a:r>
                    </a:p>
                  </a:txBody>
                  <a:tcPr/>
                </a:tc>
                <a:tc>
                  <a:txBody>
                    <a:bodyPr/>
                    <a:lstStyle/>
                    <a:p>
                      <a:r>
                        <a:rPr lang="fr-FR" dirty="0"/>
                        <a:t>Lardons</a:t>
                      </a:r>
                    </a:p>
                  </a:txBody>
                  <a:tcPr/>
                </a:tc>
                <a:extLst>
                  <a:ext uri="{0D108BD9-81ED-4DB2-BD59-A6C34878D82A}">
                    <a16:rowId xmlns:a16="http://schemas.microsoft.com/office/drawing/2014/main" val="1815717665"/>
                  </a:ext>
                </a:extLst>
              </a:tr>
              <a:tr h="370840">
                <a:tc vMerge="1">
                  <a:txBody>
                    <a:bodyPr/>
                    <a:lstStyle/>
                    <a:p>
                      <a:endParaRPr lang="fr-FR"/>
                    </a:p>
                  </a:txBody>
                  <a:tcPr/>
                </a:tc>
                <a:tc vMerge="1">
                  <a:txBody>
                    <a:bodyPr/>
                    <a:lstStyle/>
                    <a:p>
                      <a:endParaRPr lang="fr-FR"/>
                    </a:p>
                  </a:txBody>
                  <a:tcPr/>
                </a:tc>
                <a:tc>
                  <a:txBody>
                    <a:bodyPr/>
                    <a:lstStyle/>
                    <a:p>
                      <a:r>
                        <a:rPr lang="fr-FR" dirty="0"/>
                        <a:t>Crème fraiche</a:t>
                      </a:r>
                    </a:p>
                  </a:txBody>
                  <a:tcPr/>
                </a:tc>
                <a:extLst>
                  <a:ext uri="{0D108BD9-81ED-4DB2-BD59-A6C34878D82A}">
                    <a16:rowId xmlns:a16="http://schemas.microsoft.com/office/drawing/2014/main" val="2979083012"/>
                  </a:ext>
                </a:extLst>
              </a:tr>
              <a:tr h="370840">
                <a:tc vMerge="1">
                  <a:txBody>
                    <a:bodyPr/>
                    <a:lstStyle/>
                    <a:p>
                      <a:endParaRPr lang="fr-FR" dirty="0"/>
                    </a:p>
                  </a:txBody>
                  <a:tcPr/>
                </a:tc>
                <a:tc vMerge="1">
                  <a:txBody>
                    <a:bodyPr/>
                    <a:lstStyle/>
                    <a:p>
                      <a:endParaRPr lang="fr-FR" dirty="0"/>
                    </a:p>
                  </a:txBody>
                  <a:tcPr/>
                </a:tc>
                <a:tc>
                  <a:txBody>
                    <a:bodyPr/>
                    <a:lstStyle/>
                    <a:p>
                      <a:r>
                        <a:rPr lang="fr-FR" dirty="0"/>
                        <a:t>Œufs </a:t>
                      </a:r>
                    </a:p>
                  </a:txBody>
                  <a:tcPr/>
                </a:tc>
                <a:extLst>
                  <a:ext uri="{0D108BD9-81ED-4DB2-BD59-A6C34878D82A}">
                    <a16:rowId xmlns:a16="http://schemas.microsoft.com/office/drawing/2014/main" val="2402905301"/>
                  </a:ext>
                </a:extLst>
              </a:tr>
              <a:tr h="370840">
                <a:tc vMerge="1">
                  <a:txBody>
                    <a:bodyPr/>
                    <a:lstStyle/>
                    <a:p>
                      <a:endParaRPr lang="fr-FR" dirty="0"/>
                    </a:p>
                  </a:txBody>
                  <a:tcPr/>
                </a:tc>
                <a:tc vMerge="1">
                  <a:txBody>
                    <a:bodyPr/>
                    <a:lstStyle/>
                    <a:p>
                      <a:endParaRPr lang="fr-FR" dirty="0"/>
                    </a:p>
                  </a:txBody>
                  <a:tcPr/>
                </a:tc>
                <a:tc>
                  <a:txBody>
                    <a:bodyPr/>
                    <a:lstStyle/>
                    <a:p>
                      <a:r>
                        <a:rPr lang="fr-FR" dirty="0"/>
                        <a:t>Poivre</a:t>
                      </a:r>
                    </a:p>
                  </a:txBody>
                  <a:tcPr/>
                </a:tc>
                <a:extLst>
                  <a:ext uri="{0D108BD9-81ED-4DB2-BD59-A6C34878D82A}">
                    <a16:rowId xmlns:a16="http://schemas.microsoft.com/office/drawing/2014/main" val="2793162276"/>
                  </a:ext>
                </a:extLst>
              </a:tr>
              <a:tr h="370840">
                <a:tc vMerge="1">
                  <a:txBody>
                    <a:bodyPr/>
                    <a:lstStyle/>
                    <a:p>
                      <a:endParaRPr lang="fr-FR" dirty="0"/>
                    </a:p>
                  </a:txBody>
                  <a:tcPr/>
                </a:tc>
                <a:tc vMerge="1">
                  <a:txBody>
                    <a:bodyPr/>
                    <a:lstStyle/>
                    <a:p>
                      <a:endParaRPr lang="fr-FR" dirty="0"/>
                    </a:p>
                  </a:txBody>
                  <a:tcPr/>
                </a:tc>
                <a:tc>
                  <a:txBody>
                    <a:bodyPr/>
                    <a:lstStyle/>
                    <a:p>
                      <a:r>
                        <a:rPr lang="fr-FR" dirty="0"/>
                        <a:t>Parmesan</a:t>
                      </a:r>
                    </a:p>
                  </a:txBody>
                  <a:tcPr/>
                </a:tc>
                <a:extLst>
                  <a:ext uri="{0D108BD9-81ED-4DB2-BD59-A6C34878D82A}">
                    <a16:rowId xmlns:a16="http://schemas.microsoft.com/office/drawing/2014/main" val="533313731"/>
                  </a:ext>
                </a:extLst>
              </a:tr>
            </a:tbl>
          </a:graphicData>
        </a:graphic>
      </p:graphicFrame>
      <p:cxnSp>
        <p:nvCxnSpPr>
          <p:cNvPr id="11" name="Connecteur droit avec flèche 10">
            <a:extLst>
              <a:ext uri="{FF2B5EF4-FFF2-40B4-BE49-F238E27FC236}">
                <a16:creationId xmlns:a16="http://schemas.microsoft.com/office/drawing/2014/main" id="{3067D785-9C2F-66A9-D1BE-7327BA365CFC}"/>
              </a:ext>
            </a:extLst>
          </p:cNvPr>
          <p:cNvCxnSpPr>
            <a:cxnSpLocks/>
          </p:cNvCxnSpPr>
          <p:nvPr/>
        </p:nvCxnSpPr>
        <p:spPr>
          <a:xfrm>
            <a:off x="2574388" y="2982351"/>
            <a:ext cx="759655"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3" name="Connecteur droit avec flèche 12">
            <a:extLst>
              <a:ext uri="{FF2B5EF4-FFF2-40B4-BE49-F238E27FC236}">
                <a16:creationId xmlns:a16="http://schemas.microsoft.com/office/drawing/2014/main" id="{41B30182-4B02-C00C-85D2-7019A686BE9F}"/>
              </a:ext>
            </a:extLst>
          </p:cNvPr>
          <p:cNvCxnSpPr>
            <a:cxnSpLocks/>
          </p:cNvCxnSpPr>
          <p:nvPr/>
        </p:nvCxnSpPr>
        <p:spPr>
          <a:xfrm flipV="1">
            <a:off x="2574388" y="2911038"/>
            <a:ext cx="2532184" cy="128113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9" name="ZoneTexte 18">
            <a:extLst>
              <a:ext uri="{FF2B5EF4-FFF2-40B4-BE49-F238E27FC236}">
                <a16:creationId xmlns:a16="http://schemas.microsoft.com/office/drawing/2014/main" id="{DBC47443-EFF2-771B-CEDD-B93E2AB3A79B}"/>
              </a:ext>
            </a:extLst>
          </p:cNvPr>
          <p:cNvSpPr txBox="1"/>
          <p:nvPr/>
        </p:nvSpPr>
        <p:spPr>
          <a:xfrm>
            <a:off x="838200" y="2588455"/>
            <a:ext cx="1637714" cy="707886"/>
          </a:xfrm>
          <a:prstGeom prst="rect">
            <a:avLst/>
          </a:prstGeom>
          <a:noFill/>
        </p:spPr>
        <p:txBody>
          <a:bodyPr wrap="square" rtlCol="0">
            <a:spAutoFit/>
          </a:bodyPr>
          <a:lstStyle/>
          <a:p>
            <a:r>
              <a:rPr lang="fr-FR" sz="2000" b="1" dirty="0"/>
              <a:t>Produit fini (PF) = gamme</a:t>
            </a:r>
          </a:p>
        </p:txBody>
      </p:sp>
      <p:sp>
        <p:nvSpPr>
          <p:cNvPr id="20" name="ZoneTexte 19">
            <a:extLst>
              <a:ext uri="{FF2B5EF4-FFF2-40B4-BE49-F238E27FC236}">
                <a16:creationId xmlns:a16="http://schemas.microsoft.com/office/drawing/2014/main" id="{784E7AB8-D9EE-4CE1-10AB-301D9D99DD3D}"/>
              </a:ext>
            </a:extLst>
          </p:cNvPr>
          <p:cNvSpPr txBox="1"/>
          <p:nvPr/>
        </p:nvSpPr>
        <p:spPr>
          <a:xfrm>
            <a:off x="478303" y="4007506"/>
            <a:ext cx="1997612" cy="707886"/>
          </a:xfrm>
          <a:prstGeom prst="rect">
            <a:avLst/>
          </a:prstGeom>
          <a:noFill/>
        </p:spPr>
        <p:txBody>
          <a:bodyPr wrap="square" rtlCol="0">
            <a:spAutoFit/>
          </a:bodyPr>
          <a:lstStyle/>
          <a:p>
            <a:r>
              <a:rPr lang="fr-FR" sz="2000" b="1" dirty="0"/>
              <a:t>Produit semi-fini (PSF) = gamme</a:t>
            </a:r>
          </a:p>
        </p:txBody>
      </p:sp>
      <p:cxnSp>
        <p:nvCxnSpPr>
          <p:cNvPr id="21" name="Connecteur droit avec flèche 20">
            <a:extLst>
              <a:ext uri="{FF2B5EF4-FFF2-40B4-BE49-F238E27FC236}">
                <a16:creationId xmlns:a16="http://schemas.microsoft.com/office/drawing/2014/main" id="{1364BEF2-3398-8552-740A-0542D50F9916}"/>
              </a:ext>
            </a:extLst>
          </p:cNvPr>
          <p:cNvCxnSpPr>
            <a:cxnSpLocks/>
          </p:cNvCxnSpPr>
          <p:nvPr/>
        </p:nvCxnSpPr>
        <p:spPr>
          <a:xfrm flipH="1" flipV="1">
            <a:off x="8706923" y="2982351"/>
            <a:ext cx="1224868" cy="67524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4" name="Connecteur droit avec flèche 23">
            <a:extLst>
              <a:ext uri="{FF2B5EF4-FFF2-40B4-BE49-F238E27FC236}">
                <a16:creationId xmlns:a16="http://schemas.microsoft.com/office/drawing/2014/main" id="{980F3DA7-EBC7-8877-D4C3-D8A133FFB5DF}"/>
              </a:ext>
            </a:extLst>
          </p:cNvPr>
          <p:cNvCxnSpPr>
            <a:cxnSpLocks/>
          </p:cNvCxnSpPr>
          <p:nvPr/>
        </p:nvCxnSpPr>
        <p:spPr>
          <a:xfrm flipH="1" flipV="1">
            <a:off x="8706923" y="2726788"/>
            <a:ext cx="1224868" cy="93081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7" name="Connecteur droit avec flèche 26">
            <a:extLst>
              <a:ext uri="{FF2B5EF4-FFF2-40B4-BE49-F238E27FC236}">
                <a16:creationId xmlns:a16="http://schemas.microsoft.com/office/drawing/2014/main" id="{9417569D-593D-3A74-A28A-1CFABFDAD0D7}"/>
              </a:ext>
            </a:extLst>
          </p:cNvPr>
          <p:cNvCxnSpPr>
            <a:cxnSpLocks/>
          </p:cNvCxnSpPr>
          <p:nvPr/>
        </p:nvCxnSpPr>
        <p:spPr>
          <a:xfrm flipH="1" flipV="1">
            <a:off x="8706923" y="3429000"/>
            <a:ext cx="1224868" cy="22860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9" name="Connecteur droit avec flèche 28">
            <a:extLst>
              <a:ext uri="{FF2B5EF4-FFF2-40B4-BE49-F238E27FC236}">
                <a16:creationId xmlns:a16="http://schemas.microsoft.com/office/drawing/2014/main" id="{398045DB-AFD3-AEBE-1E1B-8C2000A00F60}"/>
              </a:ext>
            </a:extLst>
          </p:cNvPr>
          <p:cNvCxnSpPr>
            <a:cxnSpLocks/>
          </p:cNvCxnSpPr>
          <p:nvPr/>
        </p:nvCxnSpPr>
        <p:spPr>
          <a:xfrm flipH="1">
            <a:off x="8706923" y="3657600"/>
            <a:ext cx="1224868" cy="140677"/>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1" name="Connecteur droit avec flèche 30">
            <a:extLst>
              <a:ext uri="{FF2B5EF4-FFF2-40B4-BE49-F238E27FC236}">
                <a16:creationId xmlns:a16="http://schemas.microsoft.com/office/drawing/2014/main" id="{7A7E7F16-21C0-5421-C27F-A073383367EC}"/>
              </a:ext>
            </a:extLst>
          </p:cNvPr>
          <p:cNvCxnSpPr>
            <a:cxnSpLocks/>
          </p:cNvCxnSpPr>
          <p:nvPr/>
        </p:nvCxnSpPr>
        <p:spPr>
          <a:xfrm flipH="1">
            <a:off x="8706923" y="3657600"/>
            <a:ext cx="1224868" cy="5345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3" name="Connecteur droit avec flèche 32">
            <a:extLst>
              <a:ext uri="{FF2B5EF4-FFF2-40B4-BE49-F238E27FC236}">
                <a16:creationId xmlns:a16="http://schemas.microsoft.com/office/drawing/2014/main" id="{82A2B2E2-62B3-BF01-1A04-FD27ABA0F31A}"/>
              </a:ext>
            </a:extLst>
          </p:cNvPr>
          <p:cNvCxnSpPr>
            <a:cxnSpLocks/>
          </p:cNvCxnSpPr>
          <p:nvPr/>
        </p:nvCxnSpPr>
        <p:spPr>
          <a:xfrm flipH="1">
            <a:off x="8706923" y="3657600"/>
            <a:ext cx="1224868" cy="84406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5" name="Connecteur droit avec flèche 34">
            <a:extLst>
              <a:ext uri="{FF2B5EF4-FFF2-40B4-BE49-F238E27FC236}">
                <a16:creationId xmlns:a16="http://schemas.microsoft.com/office/drawing/2014/main" id="{9B7FD1B1-E845-9C15-6966-640F70426173}"/>
              </a:ext>
            </a:extLst>
          </p:cNvPr>
          <p:cNvCxnSpPr>
            <a:cxnSpLocks/>
          </p:cNvCxnSpPr>
          <p:nvPr/>
        </p:nvCxnSpPr>
        <p:spPr>
          <a:xfrm flipH="1">
            <a:off x="8706923" y="3657600"/>
            <a:ext cx="1224868" cy="125202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7" name="Connecteur droit avec flèche 36">
            <a:extLst>
              <a:ext uri="{FF2B5EF4-FFF2-40B4-BE49-F238E27FC236}">
                <a16:creationId xmlns:a16="http://schemas.microsoft.com/office/drawing/2014/main" id="{884EC615-DCB0-5C5A-D898-12D92EB0E2AC}"/>
              </a:ext>
            </a:extLst>
          </p:cNvPr>
          <p:cNvCxnSpPr>
            <a:cxnSpLocks/>
          </p:cNvCxnSpPr>
          <p:nvPr/>
        </p:nvCxnSpPr>
        <p:spPr>
          <a:xfrm flipH="1">
            <a:off x="8706923" y="3657600"/>
            <a:ext cx="1224868" cy="158701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0" name="ZoneTexte 39">
            <a:extLst>
              <a:ext uri="{FF2B5EF4-FFF2-40B4-BE49-F238E27FC236}">
                <a16:creationId xmlns:a16="http://schemas.microsoft.com/office/drawing/2014/main" id="{3205538B-F254-7AD5-81AF-576F5E7BF7ED}"/>
              </a:ext>
            </a:extLst>
          </p:cNvPr>
          <p:cNvSpPr txBox="1"/>
          <p:nvPr/>
        </p:nvSpPr>
        <p:spPr>
          <a:xfrm>
            <a:off x="9981222" y="3457371"/>
            <a:ext cx="1637714" cy="400110"/>
          </a:xfrm>
          <a:prstGeom prst="rect">
            <a:avLst/>
          </a:prstGeom>
          <a:noFill/>
        </p:spPr>
        <p:txBody>
          <a:bodyPr wrap="square" rtlCol="0">
            <a:spAutoFit/>
          </a:bodyPr>
          <a:lstStyle/>
          <a:p>
            <a:r>
              <a:rPr lang="fr-FR" sz="2000" b="1" dirty="0"/>
              <a:t>Composants</a:t>
            </a:r>
          </a:p>
        </p:txBody>
      </p:sp>
      <p:pic>
        <p:nvPicPr>
          <p:cNvPr id="2" name="ttsmaker-file-2023-10-17-9-23-16">
            <a:hlinkClick r:id="" action="ppaction://media"/>
            <a:extLst>
              <a:ext uri="{FF2B5EF4-FFF2-40B4-BE49-F238E27FC236}">
                <a16:creationId xmlns:a16="http://schemas.microsoft.com/office/drawing/2014/main" id="{C0F442E0-AFE2-4E75-68A8-5F3D3F9F8E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95999" y="5615255"/>
            <a:ext cx="609600" cy="609600"/>
          </a:xfrm>
          <a:prstGeom prst="rect">
            <a:avLst/>
          </a:prstGeom>
        </p:spPr>
      </p:pic>
    </p:spTree>
    <p:extLst>
      <p:ext uri="{BB962C8B-B14F-4D97-AF65-F5344CB8AC3E}">
        <p14:creationId xmlns:p14="http://schemas.microsoft.com/office/powerpoint/2010/main" val="3120845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A8F0CB16-2DCC-D625-240B-6FD5A2793234}"/>
              </a:ext>
            </a:extLst>
          </p:cNvPr>
          <p:cNvSpPr>
            <a:spLocks noGrp="1"/>
          </p:cNvSpPr>
          <p:nvPr>
            <p:ph type="sldNum" sz="quarter" idx="12"/>
          </p:nvPr>
        </p:nvSpPr>
        <p:spPr/>
        <p:txBody>
          <a:bodyPr/>
          <a:lstStyle/>
          <a:p>
            <a:fld id="{07BBA289-C7AD-49A4-B28C-D3389E1EE99E}" type="slidenum">
              <a:rPr lang="fr-FR" smtClean="0"/>
              <a:t>8</a:t>
            </a:fld>
            <a:endParaRPr lang="fr-FR"/>
          </a:p>
        </p:txBody>
      </p:sp>
      <p:sp>
        <p:nvSpPr>
          <p:cNvPr id="6" name="Titre 5">
            <a:extLst>
              <a:ext uri="{FF2B5EF4-FFF2-40B4-BE49-F238E27FC236}">
                <a16:creationId xmlns:a16="http://schemas.microsoft.com/office/drawing/2014/main" id="{BD60AF28-5403-1961-D562-3F64608500CC}"/>
              </a:ext>
            </a:extLst>
          </p:cNvPr>
          <p:cNvSpPr>
            <a:spLocks noGrp="1"/>
          </p:cNvSpPr>
          <p:nvPr>
            <p:ph type="title"/>
          </p:nvPr>
        </p:nvSpPr>
        <p:spPr>
          <a:xfrm>
            <a:off x="838200" y="505802"/>
            <a:ext cx="10515600" cy="739672"/>
          </a:xfrm>
        </p:spPr>
        <p:txBody>
          <a:bodyPr>
            <a:noAutofit/>
          </a:bodyPr>
          <a:lstStyle/>
          <a:p>
            <a:r>
              <a:rPr lang="fr-FR" sz="3600" dirty="0">
                <a:latin typeface="DejaVu Sans"/>
              </a:rPr>
              <a:t>Arborescence des gammes : un produit POK</a:t>
            </a:r>
            <a:endParaRPr lang="fr-FR" sz="3600" dirty="0"/>
          </a:p>
        </p:txBody>
      </p:sp>
      <p:graphicFrame>
        <p:nvGraphicFramePr>
          <p:cNvPr id="5" name="Tableau 4">
            <a:extLst>
              <a:ext uri="{FF2B5EF4-FFF2-40B4-BE49-F238E27FC236}">
                <a16:creationId xmlns:a16="http://schemas.microsoft.com/office/drawing/2014/main" id="{9A939246-0D48-FFA8-7E62-AADD296ACB1A}"/>
              </a:ext>
            </a:extLst>
          </p:cNvPr>
          <p:cNvGraphicFramePr>
            <a:graphicFrameLocks noGrp="1"/>
          </p:cNvGraphicFramePr>
          <p:nvPr>
            <p:extLst>
              <p:ext uri="{D42A27DB-BD31-4B8C-83A1-F6EECF244321}">
                <p14:modId xmlns:p14="http://schemas.microsoft.com/office/powerpoint/2010/main" val="3729771647"/>
              </p:ext>
            </p:extLst>
          </p:nvPr>
        </p:nvGraphicFramePr>
        <p:xfrm>
          <a:off x="2262555" y="2487368"/>
          <a:ext cx="7886114" cy="2580640"/>
        </p:xfrm>
        <a:graphic>
          <a:graphicData uri="http://schemas.openxmlformats.org/drawingml/2006/table">
            <a:tbl>
              <a:tblPr firstRow="1" bandRow="1">
                <a:tableStyleId>{0505E3EF-67EA-436B-97B2-0124C06EBD24}</a:tableStyleId>
              </a:tblPr>
              <a:tblGrid>
                <a:gridCol w="2644726">
                  <a:extLst>
                    <a:ext uri="{9D8B030D-6E8A-4147-A177-3AD203B41FA5}">
                      <a16:colId xmlns:a16="http://schemas.microsoft.com/office/drawing/2014/main" val="1243099121"/>
                    </a:ext>
                  </a:extLst>
                </a:gridCol>
                <a:gridCol w="450166">
                  <a:extLst>
                    <a:ext uri="{9D8B030D-6E8A-4147-A177-3AD203B41FA5}">
                      <a16:colId xmlns:a16="http://schemas.microsoft.com/office/drawing/2014/main" val="624590697"/>
                    </a:ext>
                  </a:extLst>
                </a:gridCol>
                <a:gridCol w="2879437">
                  <a:extLst>
                    <a:ext uri="{9D8B030D-6E8A-4147-A177-3AD203B41FA5}">
                      <a16:colId xmlns:a16="http://schemas.microsoft.com/office/drawing/2014/main" val="3110100572"/>
                    </a:ext>
                  </a:extLst>
                </a:gridCol>
                <a:gridCol w="509809">
                  <a:extLst>
                    <a:ext uri="{9D8B030D-6E8A-4147-A177-3AD203B41FA5}">
                      <a16:colId xmlns:a16="http://schemas.microsoft.com/office/drawing/2014/main" val="3448591181"/>
                    </a:ext>
                  </a:extLst>
                </a:gridCol>
                <a:gridCol w="1401976">
                  <a:extLst>
                    <a:ext uri="{9D8B030D-6E8A-4147-A177-3AD203B41FA5}">
                      <a16:colId xmlns:a16="http://schemas.microsoft.com/office/drawing/2014/main" val="769418138"/>
                    </a:ext>
                  </a:extLst>
                </a:gridCol>
              </a:tblGrid>
              <a:tr h="370840">
                <a:tc>
                  <a:txBody>
                    <a:bodyPr/>
                    <a:lstStyle/>
                    <a:p>
                      <a:r>
                        <a:rPr lang="fr-FR" dirty="0"/>
                        <a:t>NIVEAU 0</a:t>
                      </a:r>
                    </a:p>
                  </a:txBody>
                  <a:tcPr/>
                </a:tc>
                <a:tc>
                  <a:txBody>
                    <a:bodyPr/>
                    <a:lstStyle/>
                    <a:p>
                      <a:r>
                        <a:rPr lang="fr-FR" dirty="0"/>
                        <a:t>N°</a:t>
                      </a:r>
                    </a:p>
                  </a:txBody>
                  <a:tcPr/>
                </a:tc>
                <a:tc>
                  <a:txBody>
                    <a:bodyPr/>
                    <a:lstStyle/>
                    <a:p>
                      <a:r>
                        <a:rPr lang="fr-FR" dirty="0"/>
                        <a:t>NIVEAU 1</a:t>
                      </a:r>
                    </a:p>
                  </a:txBody>
                  <a:tcPr/>
                </a:tc>
                <a:tc>
                  <a:txBody>
                    <a:bodyPr/>
                    <a:lstStyle/>
                    <a:p>
                      <a:r>
                        <a:rPr lang="fr-FR" dirty="0"/>
                        <a:t>N°</a:t>
                      </a:r>
                    </a:p>
                  </a:txBody>
                  <a:tcPr/>
                </a:tc>
                <a:tc>
                  <a:txBody>
                    <a:bodyPr/>
                    <a:lstStyle/>
                    <a:p>
                      <a:r>
                        <a:rPr lang="fr-FR" dirty="0"/>
                        <a:t>NIVEAU 2</a:t>
                      </a:r>
                    </a:p>
                  </a:txBody>
                  <a:tcPr/>
                </a:tc>
                <a:extLst>
                  <a:ext uri="{0D108BD9-81ED-4DB2-BD59-A6C34878D82A}">
                    <a16:rowId xmlns:a16="http://schemas.microsoft.com/office/drawing/2014/main" val="592692284"/>
                  </a:ext>
                </a:extLst>
              </a:tr>
              <a:tr h="320040">
                <a:tc rowSpan="6">
                  <a:txBody>
                    <a:bodyPr/>
                    <a:lstStyle/>
                    <a:p>
                      <a:r>
                        <a:rPr lang="fr-FR" dirty="0"/>
                        <a:t>PIED PRE-MELANGEUR SAVON SOLIDE</a:t>
                      </a:r>
                    </a:p>
                  </a:txBody>
                  <a:tcPr/>
                </a:tc>
                <a:tc rowSpan="3">
                  <a:txBody>
                    <a:bodyPr/>
                    <a:lstStyle/>
                    <a:p>
                      <a:r>
                        <a:rPr lang="fr-FR" dirty="0"/>
                        <a:t>10</a:t>
                      </a:r>
                    </a:p>
                  </a:txBody>
                  <a:tcPr/>
                </a:tc>
                <a:tc rowSpan="3">
                  <a:txBody>
                    <a:bodyPr/>
                    <a:lstStyle/>
                    <a:p>
                      <a:r>
                        <a:rPr lang="fr-FR" dirty="0"/>
                        <a:t>SOCLE PIED PRE MELANGEUR SAVON</a:t>
                      </a:r>
                    </a:p>
                  </a:txBody>
                  <a:tcPr/>
                </a:tc>
                <a:tc>
                  <a:txBody>
                    <a:bodyPr/>
                    <a:lstStyle/>
                    <a:p>
                      <a:r>
                        <a:rPr lang="fr-FR" dirty="0"/>
                        <a:t>10</a:t>
                      </a:r>
                    </a:p>
                  </a:txBody>
                  <a:tcPr/>
                </a:tc>
                <a:tc>
                  <a:txBody>
                    <a:bodyPr/>
                    <a:lstStyle/>
                    <a:p>
                      <a:r>
                        <a:rPr lang="fr-FR" dirty="0"/>
                        <a:t>SCIAGE</a:t>
                      </a:r>
                    </a:p>
                  </a:txBody>
                  <a:tcPr/>
                </a:tc>
                <a:extLst>
                  <a:ext uri="{0D108BD9-81ED-4DB2-BD59-A6C34878D82A}">
                    <a16:rowId xmlns:a16="http://schemas.microsoft.com/office/drawing/2014/main" val="2629892712"/>
                  </a:ext>
                </a:extLst>
              </a:tr>
              <a:tr h="320040">
                <a:tc vMerge="1">
                  <a:txBody>
                    <a:bodyPr/>
                    <a:lstStyle/>
                    <a:p>
                      <a:endParaRPr lang="fr-FR"/>
                    </a:p>
                  </a:txBody>
                  <a:tcPr/>
                </a:tc>
                <a:tc vMerge="1">
                  <a:txBody>
                    <a:bodyPr/>
                    <a:lstStyle/>
                    <a:p>
                      <a:endParaRPr lang="fr-FR"/>
                    </a:p>
                  </a:txBody>
                  <a:tcPr/>
                </a:tc>
                <a:tc vMerge="1">
                  <a:txBody>
                    <a:bodyPr/>
                    <a:lstStyle/>
                    <a:p>
                      <a:endParaRPr lang="fr-FR"/>
                    </a:p>
                  </a:txBody>
                  <a:tcPr/>
                </a:tc>
                <a:tc>
                  <a:txBody>
                    <a:bodyPr/>
                    <a:lstStyle/>
                    <a:p>
                      <a:r>
                        <a:rPr lang="fr-FR" dirty="0"/>
                        <a:t>20</a:t>
                      </a:r>
                    </a:p>
                  </a:txBody>
                  <a:tcPr/>
                </a:tc>
                <a:tc>
                  <a:txBody>
                    <a:bodyPr/>
                    <a:lstStyle/>
                    <a:p>
                      <a:r>
                        <a:rPr lang="fr-FR" dirty="0"/>
                        <a:t>CINTRAGE</a:t>
                      </a:r>
                    </a:p>
                  </a:txBody>
                  <a:tcPr/>
                </a:tc>
                <a:extLst>
                  <a:ext uri="{0D108BD9-81ED-4DB2-BD59-A6C34878D82A}">
                    <a16:rowId xmlns:a16="http://schemas.microsoft.com/office/drawing/2014/main" val="1575225790"/>
                  </a:ext>
                </a:extLst>
              </a:tr>
              <a:tr h="320040">
                <a:tc vMerge="1">
                  <a:txBody>
                    <a:bodyPr/>
                    <a:lstStyle/>
                    <a:p>
                      <a:endParaRPr lang="fr-FR"/>
                    </a:p>
                  </a:txBody>
                  <a:tcPr/>
                </a:tc>
                <a:tc vMerge="1">
                  <a:txBody>
                    <a:bodyPr/>
                    <a:lstStyle/>
                    <a:p>
                      <a:endParaRPr lang="fr-FR" dirty="0"/>
                    </a:p>
                  </a:txBody>
                  <a:tcPr/>
                </a:tc>
                <a:tc vMerge="1">
                  <a:txBody>
                    <a:bodyPr/>
                    <a:lstStyle/>
                    <a:p>
                      <a:endParaRPr lang="fr-FR" dirty="0"/>
                    </a:p>
                  </a:txBody>
                  <a:tcPr/>
                </a:tc>
                <a:tc>
                  <a:txBody>
                    <a:bodyPr/>
                    <a:lstStyle/>
                    <a:p>
                      <a:r>
                        <a:rPr lang="fr-FR" dirty="0"/>
                        <a:t>30</a:t>
                      </a:r>
                    </a:p>
                  </a:txBody>
                  <a:tcPr/>
                </a:tc>
                <a:tc>
                  <a:txBody>
                    <a:bodyPr/>
                    <a:lstStyle/>
                    <a:p>
                      <a:r>
                        <a:rPr lang="fr-FR" dirty="0"/>
                        <a:t>USINAGE</a:t>
                      </a:r>
                    </a:p>
                  </a:txBody>
                  <a:tcPr/>
                </a:tc>
                <a:extLst>
                  <a:ext uri="{0D108BD9-81ED-4DB2-BD59-A6C34878D82A}">
                    <a16:rowId xmlns:a16="http://schemas.microsoft.com/office/drawing/2014/main" val="1405541760"/>
                  </a:ext>
                </a:extLst>
              </a:tr>
              <a:tr h="370840">
                <a:tc vMerge="1">
                  <a:txBody>
                    <a:bodyPr/>
                    <a:lstStyle/>
                    <a:p>
                      <a:endParaRPr lang="fr-FR"/>
                    </a:p>
                  </a:txBody>
                  <a:tcPr/>
                </a:tc>
                <a:tc rowSpan="2">
                  <a:txBody>
                    <a:bodyPr/>
                    <a:lstStyle/>
                    <a:p>
                      <a:r>
                        <a:rPr lang="fr-FR" dirty="0"/>
                        <a:t>20</a:t>
                      </a:r>
                    </a:p>
                  </a:txBody>
                  <a:tcPr anchor="ctr"/>
                </a:tc>
                <a:tc rowSpan="2">
                  <a:txBody>
                    <a:bodyPr/>
                    <a:lstStyle/>
                    <a:p>
                      <a:r>
                        <a:rPr lang="fr-FR" dirty="0"/>
                        <a:t>PATTE FIXATION PRE MELANGEUR</a:t>
                      </a:r>
                    </a:p>
                  </a:txBody>
                  <a:tcPr anchor="ctr"/>
                </a:tc>
                <a:tc>
                  <a:txBody>
                    <a:bodyPr/>
                    <a:lstStyle/>
                    <a:p>
                      <a:r>
                        <a:rPr lang="fr-FR" dirty="0"/>
                        <a:t>10</a:t>
                      </a:r>
                    </a:p>
                  </a:txBody>
                  <a:tcPr/>
                </a:tc>
                <a:tc>
                  <a:txBody>
                    <a:bodyPr/>
                    <a:lstStyle/>
                    <a:p>
                      <a:r>
                        <a:rPr lang="fr-FR" dirty="0"/>
                        <a:t>SCIAGE</a:t>
                      </a:r>
                    </a:p>
                  </a:txBody>
                  <a:tcPr/>
                </a:tc>
                <a:extLst>
                  <a:ext uri="{0D108BD9-81ED-4DB2-BD59-A6C34878D82A}">
                    <a16:rowId xmlns:a16="http://schemas.microsoft.com/office/drawing/2014/main" val="491476312"/>
                  </a:ext>
                </a:extLst>
              </a:tr>
              <a:tr h="370840">
                <a:tc vMerge="1">
                  <a:txBody>
                    <a:bodyPr/>
                    <a:lstStyle/>
                    <a:p>
                      <a:endParaRPr lang="fr-FR"/>
                    </a:p>
                  </a:txBody>
                  <a:tcPr/>
                </a:tc>
                <a:tc vMerge="1">
                  <a:txBody>
                    <a:bodyPr/>
                    <a:lstStyle/>
                    <a:p>
                      <a:endParaRPr lang="fr-FR"/>
                    </a:p>
                  </a:txBody>
                  <a:tcPr/>
                </a:tc>
                <a:tc vMerge="1">
                  <a:txBody>
                    <a:bodyPr/>
                    <a:lstStyle/>
                    <a:p>
                      <a:endParaRPr lang="fr-FR"/>
                    </a:p>
                  </a:txBody>
                  <a:tcPr/>
                </a:tc>
                <a:tc>
                  <a:txBody>
                    <a:bodyPr/>
                    <a:lstStyle/>
                    <a:p>
                      <a:r>
                        <a:rPr lang="fr-FR" dirty="0"/>
                        <a:t>20</a:t>
                      </a:r>
                    </a:p>
                  </a:txBody>
                  <a:tcPr/>
                </a:tc>
                <a:tc>
                  <a:txBody>
                    <a:bodyPr/>
                    <a:lstStyle/>
                    <a:p>
                      <a:r>
                        <a:rPr lang="fr-FR" dirty="0"/>
                        <a:t>USINAGE</a:t>
                      </a:r>
                    </a:p>
                  </a:txBody>
                  <a:tcPr/>
                </a:tc>
                <a:extLst>
                  <a:ext uri="{0D108BD9-81ED-4DB2-BD59-A6C34878D82A}">
                    <a16:rowId xmlns:a16="http://schemas.microsoft.com/office/drawing/2014/main" val="165989000"/>
                  </a:ext>
                </a:extLst>
              </a:tr>
              <a:tr h="370840">
                <a:tc vMerge="1">
                  <a:txBody>
                    <a:bodyPr/>
                    <a:lstStyle/>
                    <a:p>
                      <a:endParaRPr lang="fr-FR" dirty="0"/>
                    </a:p>
                  </a:txBody>
                  <a:tcPr/>
                </a:tc>
                <a:tc>
                  <a:txBody>
                    <a:bodyPr/>
                    <a:lstStyle/>
                    <a:p>
                      <a:r>
                        <a:rPr lang="fr-FR" dirty="0"/>
                        <a:t>30</a:t>
                      </a:r>
                    </a:p>
                  </a:txBody>
                  <a:tcPr/>
                </a:tc>
                <a:tc>
                  <a:txBody>
                    <a:bodyPr/>
                    <a:lstStyle/>
                    <a:p>
                      <a:r>
                        <a:rPr lang="fr-FR" dirty="0"/>
                        <a:t>SOUDURE</a:t>
                      </a:r>
                    </a:p>
                  </a:txBody>
                  <a:tcPr/>
                </a:tc>
                <a:tc>
                  <a:txBody>
                    <a:bodyPr/>
                    <a:lstStyle/>
                    <a:p>
                      <a:endParaRPr lang="fr-FR" dirty="0"/>
                    </a:p>
                  </a:txBody>
                  <a:tcPr/>
                </a:tc>
                <a:tc>
                  <a:txBody>
                    <a:bodyPr/>
                    <a:lstStyle/>
                    <a:p>
                      <a:endParaRPr lang="fr-FR" dirty="0"/>
                    </a:p>
                  </a:txBody>
                  <a:tcPr/>
                </a:tc>
                <a:extLst>
                  <a:ext uri="{0D108BD9-81ED-4DB2-BD59-A6C34878D82A}">
                    <a16:rowId xmlns:a16="http://schemas.microsoft.com/office/drawing/2014/main" val="4230317780"/>
                  </a:ext>
                </a:extLst>
              </a:tr>
            </a:tbl>
          </a:graphicData>
        </a:graphic>
      </p:graphicFrame>
      <p:cxnSp>
        <p:nvCxnSpPr>
          <p:cNvPr id="9" name="Connecteur droit avec flèche 8">
            <a:extLst>
              <a:ext uri="{FF2B5EF4-FFF2-40B4-BE49-F238E27FC236}">
                <a16:creationId xmlns:a16="http://schemas.microsoft.com/office/drawing/2014/main" id="{31A888E6-AADC-C6D5-B15F-4E60BC4FDBCE}"/>
              </a:ext>
            </a:extLst>
          </p:cNvPr>
          <p:cNvCxnSpPr>
            <a:cxnSpLocks/>
          </p:cNvCxnSpPr>
          <p:nvPr/>
        </p:nvCxnSpPr>
        <p:spPr>
          <a:xfrm flipH="1">
            <a:off x="6677465" y="2011680"/>
            <a:ext cx="595532" cy="8352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20" name="Connecteur droit avec flèche 19">
            <a:extLst>
              <a:ext uri="{FF2B5EF4-FFF2-40B4-BE49-F238E27FC236}">
                <a16:creationId xmlns:a16="http://schemas.microsoft.com/office/drawing/2014/main" id="{046752AF-8E54-9AE0-62F6-8BFE4A7E7790}"/>
              </a:ext>
            </a:extLst>
          </p:cNvPr>
          <p:cNvCxnSpPr>
            <a:cxnSpLocks/>
          </p:cNvCxnSpPr>
          <p:nvPr/>
        </p:nvCxnSpPr>
        <p:spPr>
          <a:xfrm flipH="1" flipV="1">
            <a:off x="6205612" y="4981648"/>
            <a:ext cx="686972" cy="65476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2" name="ZoneTexte 21">
            <a:extLst>
              <a:ext uri="{FF2B5EF4-FFF2-40B4-BE49-F238E27FC236}">
                <a16:creationId xmlns:a16="http://schemas.microsoft.com/office/drawing/2014/main" id="{627059AA-A2E5-C25E-B0E1-25883CE2CC10}"/>
              </a:ext>
            </a:extLst>
          </p:cNvPr>
          <p:cNvSpPr txBox="1"/>
          <p:nvPr/>
        </p:nvSpPr>
        <p:spPr>
          <a:xfrm>
            <a:off x="7366197" y="1827014"/>
            <a:ext cx="647114" cy="369332"/>
          </a:xfrm>
          <a:prstGeom prst="rect">
            <a:avLst/>
          </a:prstGeom>
          <a:noFill/>
        </p:spPr>
        <p:txBody>
          <a:bodyPr wrap="square" rtlCol="0">
            <a:spAutoFit/>
          </a:bodyPr>
          <a:lstStyle/>
          <a:p>
            <a:r>
              <a:rPr lang="fr-FR" dirty="0"/>
              <a:t>A</a:t>
            </a:r>
          </a:p>
        </p:txBody>
      </p:sp>
      <p:sp>
        <p:nvSpPr>
          <p:cNvPr id="23" name="ZoneTexte 22">
            <a:extLst>
              <a:ext uri="{FF2B5EF4-FFF2-40B4-BE49-F238E27FC236}">
                <a16:creationId xmlns:a16="http://schemas.microsoft.com/office/drawing/2014/main" id="{2294E791-FAD7-9501-9C61-653C390B579C}"/>
              </a:ext>
            </a:extLst>
          </p:cNvPr>
          <p:cNvSpPr txBox="1"/>
          <p:nvPr/>
        </p:nvSpPr>
        <p:spPr>
          <a:xfrm>
            <a:off x="7873512" y="5430129"/>
            <a:ext cx="647114" cy="369332"/>
          </a:xfrm>
          <a:prstGeom prst="rect">
            <a:avLst/>
          </a:prstGeom>
          <a:noFill/>
        </p:spPr>
        <p:txBody>
          <a:bodyPr wrap="square" rtlCol="0">
            <a:spAutoFit/>
          </a:bodyPr>
          <a:lstStyle/>
          <a:p>
            <a:r>
              <a:rPr lang="fr-FR" dirty="0"/>
              <a:t>B</a:t>
            </a:r>
          </a:p>
        </p:txBody>
      </p:sp>
      <p:sp>
        <p:nvSpPr>
          <p:cNvPr id="26" name="ZoneTexte 25">
            <a:extLst>
              <a:ext uri="{FF2B5EF4-FFF2-40B4-BE49-F238E27FC236}">
                <a16:creationId xmlns:a16="http://schemas.microsoft.com/office/drawing/2014/main" id="{1104915D-1179-4762-8B1A-861AB8F7E247}"/>
              </a:ext>
            </a:extLst>
          </p:cNvPr>
          <p:cNvSpPr txBox="1"/>
          <p:nvPr/>
        </p:nvSpPr>
        <p:spPr>
          <a:xfrm>
            <a:off x="6605957" y="5614795"/>
            <a:ext cx="647114" cy="369332"/>
          </a:xfrm>
          <a:prstGeom prst="rect">
            <a:avLst/>
          </a:prstGeom>
          <a:noFill/>
        </p:spPr>
        <p:txBody>
          <a:bodyPr wrap="square" rtlCol="0">
            <a:spAutoFit/>
          </a:bodyPr>
          <a:lstStyle/>
          <a:p>
            <a:r>
              <a:rPr lang="fr-FR" dirty="0"/>
              <a:t>C</a:t>
            </a:r>
          </a:p>
        </p:txBody>
      </p:sp>
      <p:cxnSp>
        <p:nvCxnSpPr>
          <p:cNvPr id="7" name="Connecteur droit avec flèche 6">
            <a:extLst>
              <a:ext uri="{FF2B5EF4-FFF2-40B4-BE49-F238E27FC236}">
                <a16:creationId xmlns:a16="http://schemas.microsoft.com/office/drawing/2014/main" id="{D042940C-A257-05B5-D61F-322E6609691F}"/>
              </a:ext>
            </a:extLst>
          </p:cNvPr>
          <p:cNvCxnSpPr>
            <a:cxnSpLocks/>
          </p:cNvCxnSpPr>
          <p:nvPr/>
        </p:nvCxnSpPr>
        <p:spPr>
          <a:xfrm flipH="1" flipV="1">
            <a:off x="7022711" y="4270615"/>
            <a:ext cx="850801" cy="1186721"/>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10" name="ttsmaker-file-2023-10-17-9-37-0">
            <a:hlinkClick r:id="" action="ppaction://media"/>
            <a:extLst>
              <a:ext uri="{FF2B5EF4-FFF2-40B4-BE49-F238E27FC236}">
                <a16:creationId xmlns:a16="http://schemas.microsoft.com/office/drawing/2014/main" id="{EF58B0C8-0EF8-1270-1D09-8FC6F48EA9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37954" y="5341445"/>
            <a:ext cx="609600" cy="609600"/>
          </a:xfrm>
          <a:prstGeom prst="rect">
            <a:avLst/>
          </a:prstGeom>
        </p:spPr>
      </p:pic>
    </p:spTree>
    <p:extLst>
      <p:ext uri="{BB962C8B-B14F-4D97-AF65-F5344CB8AC3E}">
        <p14:creationId xmlns:p14="http://schemas.microsoft.com/office/powerpoint/2010/main" val="3221681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1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a:extLst>
              <a:ext uri="{FF2B5EF4-FFF2-40B4-BE49-F238E27FC236}">
                <a16:creationId xmlns:a16="http://schemas.microsoft.com/office/drawing/2014/main" id="{EB6645A5-6D56-7B51-410F-081A22C44FE0}"/>
              </a:ext>
            </a:extLst>
          </p:cNvPr>
          <p:cNvSpPr>
            <a:spLocks noGrp="1"/>
          </p:cNvSpPr>
          <p:nvPr>
            <p:ph type="subTitle" idx="1"/>
          </p:nvPr>
        </p:nvSpPr>
        <p:spPr/>
        <p:txBody>
          <a:bodyPr vert="horz" lIns="91440" tIns="45720" rIns="91440" bIns="45720" rtlCol="0" anchor="t">
            <a:normAutofit/>
          </a:bodyPr>
          <a:lstStyle/>
          <a:p>
            <a:r>
              <a:rPr lang="fr-FR" dirty="0">
                <a:latin typeface="DejaVu Sans"/>
              </a:rPr>
              <a:t>Utilisation de la plateforme </a:t>
            </a:r>
            <a:r>
              <a:rPr lang="fr-FR" dirty="0" err="1">
                <a:latin typeface="DejaVu Sans"/>
              </a:rPr>
              <a:t>Axelor</a:t>
            </a:r>
            <a:r>
              <a:rPr lang="fr-FR" dirty="0">
                <a:latin typeface="DejaVu Sans"/>
              </a:rPr>
              <a:t> Open Source</a:t>
            </a:r>
          </a:p>
        </p:txBody>
      </p:sp>
      <p:sp>
        <p:nvSpPr>
          <p:cNvPr id="3" name="Titre 2">
            <a:extLst>
              <a:ext uri="{FF2B5EF4-FFF2-40B4-BE49-F238E27FC236}">
                <a16:creationId xmlns:a16="http://schemas.microsoft.com/office/drawing/2014/main" id="{62A7DFD3-21B5-72E2-668C-E794E051B3E7}"/>
              </a:ext>
            </a:extLst>
          </p:cNvPr>
          <p:cNvSpPr>
            <a:spLocks noGrp="1"/>
          </p:cNvSpPr>
          <p:nvPr>
            <p:ph type="ctrTitle"/>
          </p:nvPr>
        </p:nvSpPr>
        <p:spPr/>
        <p:txBody>
          <a:bodyPr/>
          <a:lstStyle/>
          <a:p>
            <a:r>
              <a:rPr lang="fr-FR" dirty="0">
                <a:latin typeface="DejaVu Sans"/>
              </a:rPr>
              <a:t>DEUXIEME PARTIE </a:t>
            </a:r>
            <a:endParaRPr lang="fr-FR" dirty="0"/>
          </a:p>
        </p:txBody>
      </p:sp>
    </p:spTree>
    <p:extLst>
      <p:ext uri="{BB962C8B-B14F-4D97-AF65-F5344CB8AC3E}">
        <p14:creationId xmlns:p14="http://schemas.microsoft.com/office/powerpoint/2010/main" val="63168206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ates xmlns="f383f03e-6a13-4c6a-bb6f-a1d8cbd4a187" xsi:nil="true"/>
    <_ip_UnifiedCompliancePolicyUIAction xmlns="http://schemas.microsoft.com/sharepoint/v3" xsi:nil="true"/>
    <_Flow_SignoffStatus xmlns="f383f03e-6a13-4c6a-bb6f-a1d8cbd4a187" xsi:nil="true"/>
    <_ip_UnifiedCompliancePolicyProperties xmlns="http://schemas.microsoft.com/sharepoint/v3" xsi:nil="true"/>
    <TaxCatchAll xmlns="ae1442bb-b298-47f1-86f5-e8856de2febb" xsi:nil="true"/>
    <Calbersonjuillet2022 xmlns="f383f03e-6a13-4c6a-bb6f-a1d8cbd4a187" xsi:nil="true"/>
    <lcf76f155ced4ddcb4097134ff3c332f xmlns="f383f03e-6a13-4c6a-bb6f-a1d8cbd4a187">
      <Terms xmlns="http://schemas.microsoft.com/office/infopath/2007/PartnerControls"/>
    </lcf76f155ced4ddcb4097134ff3c332f>
    <SharedWithUsers xmlns="ae1442bb-b298-47f1-86f5-e8856de2febb">
      <UserInfo>
        <DisplayName>Jérémy MANELLA - POK SAS</DisplayName>
        <AccountId>10700</AccountId>
        <AccountType/>
      </UserInfo>
      <UserInfo>
        <DisplayName>Jérémy BROCHOT - POK SAS</DisplayName>
        <AccountId>10718</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DED6C4B9DCB894EB443704CBA241942" ma:contentTypeVersion="27" ma:contentTypeDescription="Crée un document." ma:contentTypeScope="" ma:versionID="c51c16afdad0dc3094a84f2f32d48fcd">
  <xsd:schema xmlns:xsd="http://www.w3.org/2001/XMLSchema" xmlns:xs="http://www.w3.org/2001/XMLSchema" xmlns:p="http://schemas.microsoft.com/office/2006/metadata/properties" xmlns:ns1="http://schemas.microsoft.com/sharepoint/v3" xmlns:ns2="ae1442bb-b298-47f1-86f5-e8856de2febb" xmlns:ns3="f383f03e-6a13-4c6a-bb6f-a1d8cbd4a187" targetNamespace="http://schemas.microsoft.com/office/2006/metadata/properties" ma:root="true" ma:fieldsID="b418a781df2dabe617219270e36aa2af" ns1:_="" ns2:_="" ns3:_="">
    <xsd:import namespace="http://schemas.microsoft.com/sharepoint/v3"/>
    <xsd:import namespace="ae1442bb-b298-47f1-86f5-e8856de2febb"/>
    <xsd:import namespace="f383f03e-6a13-4c6a-bb6f-a1d8cbd4a187"/>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element ref="ns3:Dates" minOccurs="0"/>
                <xsd:element ref="ns3:MediaServiceAutoKeyPoints" minOccurs="0"/>
                <xsd:element ref="ns3:MediaServiceKeyPoints" minOccurs="0"/>
                <xsd:element ref="ns3:_Flow_SignoffStatus" minOccurs="0"/>
                <xsd:element ref="ns1:_ip_UnifiedCompliancePolicyProperties" minOccurs="0"/>
                <xsd:element ref="ns1:_ip_UnifiedCompliancePolicyUIAction" minOccurs="0"/>
                <xsd:element ref="ns3:MediaLengthInSeconds" minOccurs="0"/>
                <xsd:element ref="ns2:TaxCatchAll" minOccurs="0"/>
                <xsd:element ref="ns3:lcf76f155ced4ddcb4097134ff3c332f" minOccurs="0"/>
                <xsd:element ref="ns3:Calbersonjuillet2022"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Propriétés de la stratégie de conformité unifiée" ma:hidden="true" ma:internalName="_ip_UnifiedCompliancePolicyProperties">
      <xsd:simpleType>
        <xsd:restriction base="dms:Note"/>
      </xsd:simpleType>
    </xsd:element>
    <xsd:element name="_ip_UnifiedCompliancePolicyUIAction" ma:index="23" nillable="true" ma:displayName="Action d’interface utilisateur de la stratégie de conformité unifiée"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e1442bb-b298-47f1-86f5-e8856de2febb" elementFormDefault="qualified">
    <xsd:import namespace="http://schemas.microsoft.com/office/2006/documentManagement/types"/>
    <xsd:import namespace="http://schemas.microsoft.com/office/infopath/2007/PartnerControls"/>
    <xsd:element name="SharedWithUsers" ma:index="8" nillable="true" ma:displayName="Partagé avec"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Partagé avec détails" ma:description="" ma:internalName="SharedWithDetails" ma:readOnly="true">
      <xsd:simpleType>
        <xsd:restriction base="dms:Note">
          <xsd:maxLength value="255"/>
        </xsd:restriction>
      </xsd:simpleType>
    </xsd:element>
    <xsd:element name="TaxCatchAll" ma:index="25" nillable="true" ma:displayName="Taxonomy Catch All Column" ma:hidden="true" ma:list="{ccd9c9ee-d68e-4dd0-90da-076f5b1235d7}" ma:internalName="TaxCatchAll" ma:showField="CatchAllData" ma:web="ae1442bb-b298-47f1-86f5-e8856de2febb">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f383f03e-6a13-4c6a-bb6f-a1d8cbd4a187"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Dates" ma:index="18" nillable="true" ma:displayName="Date" ma:default="[today]" ma:format="DateTime" ma:internalName="Dates">
      <xsd:simpleType>
        <xsd:restriction base="dms:DateTime"/>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_Flow_SignoffStatus" ma:index="21" nillable="true" ma:displayName="État de validation" ma:internalName="_x00c9_tat_x0020_de_x0020_validation">
      <xsd:simpleType>
        <xsd:restriction base="dms:Text"/>
      </xsd:simpleType>
    </xsd:element>
    <xsd:element name="MediaLengthInSeconds" ma:index="24" nillable="true" ma:displayName="Length (seconds)" ma:internalName="MediaLengthInSeconds" ma:readOnly="true">
      <xsd:simpleType>
        <xsd:restriction base="dms:Unknown"/>
      </xsd:simpleType>
    </xsd:element>
    <xsd:element name="lcf76f155ced4ddcb4097134ff3c332f" ma:index="27" nillable="true" ma:taxonomy="true" ma:internalName="lcf76f155ced4ddcb4097134ff3c332f" ma:taxonomyFieldName="MediaServiceImageTags" ma:displayName="Balises d’images" ma:readOnly="false" ma:fieldId="{5cf76f15-5ced-4ddc-b409-7134ff3c332f}" ma:taxonomyMulti="true" ma:sspId="fa03d09e-47ee-42b2-97f2-a4fe61d4dbb6" ma:termSetId="09814cd3-568e-fe90-9814-8d621ff8fb84" ma:anchorId="fba54fb3-c3e1-fe81-a776-ca4b69148c4d" ma:open="true" ma:isKeyword="false">
      <xsd:complexType>
        <xsd:sequence>
          <xsd:element ref="pc:Terms" minOccurs="0" maxOccurs="1"/>
        </xsd:sequence>
      </xsd:complexType>
    </xsd:element>
    <xsd:element name="Calbersonjuillet2022" ma:index="28" nillable="true" ma:displayName="Calberson juillet2022" ma:format="Dropdown" ma:internalName="Calbersonjuillet2022">
      <xsd:simpleType>
        <xsd:restriction base="dms:Text">
          <xsd:maxLength value="255"/>
        </xsd:restriction>
      </xsd:simpleType>
    </xsd:element>
    <xsd:element name="MediaServiceObjectDetectorVersions" ma:index="29"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7E62C7-64EB-489F-97AE-2DBDD2F2380F}">
  <ds:schemaRefs>
    <ds:schemaRef ds:uri="f383f03e-6a13-4c6a-bb6f-a1d8cbd4a187"/>
    <ds:schemaRef ds:uri="http://purl.org/dc/terms/"/>
    <ds:schemaRef ds:uri="http://purl.org/dc/elements/1.1/"/>
    <ds:schemaRef ds:uri="http://schemas.microsoft.com/office/2006/documentManagement/types"/>
    <ds:schemaRef ds:uri="http://www.w3.org/XML/1998/namespace"/>
    <ds:schemaRef ds:uri="ae1442bb-b298-47f1-86f5-e8856de2febb"/>
    <ds:schemaRef ds:uri="http://purl.org/dc/dcmitype/"/>
    <ds:schemaRef ds:uri="http://schemas.microsoft.com/office/infopath/2007/PartnerControls"/>
    <ds:schemaRef ds:uri="http://schemas.openxmlformats.org/package/2006/metadata/core-properties"/>
    <ds:schemaRef ds:uri="http://schemas.microsoft.com/sharepoint/v3"/>
    <ds:schemaRef ds:uri="http://schemas.microsoft.com/office/2006/metadata/properties"/>
  </ds:schemaRefs>
</ds:datastoreItem>
</file>

<file path=customXml/itemProps2.xml><?xml version="1.0" encoding="utf-8"?>
<ds:datastoreItem xmlns:ds="http://schemas.openxmlformats.org/officeDocument/2006/customXml" ds:itemID="{F22CAEE9-E90E-492A-8B21-0AE5F3C7BE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ae1442bb-b298-47f1-86f5-e8856de2febb"/>
    <ds:schemaRef ds:uri="f383f03e-6a13-4c6a-bb6f-a1d8cbd4a1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CA588D-5643-4F3B-8947-685691CA51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1298</TotalTime>
  <Words>1141</Words>
  <Application>Microsoft Office PowerPoint</Application>
  <PresentationFormat>Grand écran</PresentationFormat>
  <Paragraphs>139</Paragraphs>
  <Slides>15</Slides>
  <Notes>10</Notes>
  <HiddenSlides>0</HiddenSlides>
  <MMClips>6</MMClips>
  <ScaleCrop>false</ScaleCrop>
  <HeadingPairs>
    <vt:vector size="4" baseType="variant">
      <vt:variant>
        <vt:lpstr>Thème</vt:lpstr>
      </vt:variant>
      <vt:variant>
        <vt:i4>1</vt:i4>
      </vt:variant>
      <vt:variant>
        <vt:lpstr>Titres des diapositives</vt:lpstr>
      </vt:variant>
      <vt:variant>
        <vt:i4>15</vt:i4>
      </vt:variant>
    </vt:vector>
  </HeadingPairs>
  <TitlesOfParts>
    <vt:vector size="16" baseType="lpstr">
      <vt:lpstr>Thème Office</vt:lpstr>
      <vt:lpstr>Les gammes</vt:lpstr>
      <vt:lpstr>Regardes dans la gamme !</vt:lpstr>
      <vt:lpstr>SOMMAIRE</vt:lpstr>
      <vt:lpstr>PREMIERE PARTIE : THEORIE</vt:lpstr>
      <vt:lpstr>Gamme de quoi parle-t-on?</vt:lpstr>
      <vt:lpstr>A quoi sert une gamme?</vt:lpstr>
      <vt:lpstr>Arborescence des gammes : les pâtes à la carbonara</vt:lpstr>
      <vt:lpstr>Arborescence des gammes : un produit POK</vt:lpstr>
      <vt:lpstr>DEUXIEME PARTIE </vt:lpstr>
      <vt:lpstr>Flux</vt:lpstr>
      <vt:lpstr>Consulter les gammes existantes</vt:lpstr>
      <vt:lpstr>Créer une gamme</vt:lpstr>
      <vt:lpstr>Questions</vt:lpstr>
      <vt:lpstr>Questions</vt:lpstr>
      <vt:lpstr>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Virginie DUBARD</dc:creator>
  <cp:lastModifiedBy>Magalie POMMIER - POK SAS</cp:lastModifiedBy>
  <cp:revision>133</cp:revision>
  <dcterms:created xsi:type="dcterms:W3CDTF">2015-10-14T14:11:08Z</dcterms:created>
  <dcterms:modified xsi:type="dcterms:W3CDTF">2023-10-24T14:54:00Z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0x010100EDED6C4B9DCB894EB443704CBA241942</vt:lpwstr>
  </property>
  <property fmtid="{D5CDD505-2E9C-101B-9397-08002B2CF9AE}" pid="3" name="MediaServiceImageTags">
    <vt:lpwstr/>
  </property>
</Properties>
</file>

<file path=docProps/thumbnail.jpeg>
</file>